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2" r:id="rId3"/>
  </p:sldMasterIdLst>
  <p:notesMasterIdLst>
    <p:notesMasterId r:id="rId38"/>
  </p:notesMasterIdLst>
  <p:sldIdLst>
    <p:sldId id="347" r:id="rId4"/>
    <p:sldId id="362" r:id="rId5"/>
    <p:sldId id="363" r:id="rId6"/>
    <p:sldId id="364" r:id="rId7"/>
    <p:sldId id="365" r:id="rId8"/>
    <p:sldId id="366" r:id="rId9"/>
    <p:sldId id="346" r:id="rId10"/>
    <p:sldId id="348" r:id="rId11"/>
    <p:sldId id="338" r:id="rId12"/>
    <p:sldId id="367" r:id="rId13"/>
    <p:sldId id="368" r:id="rId14"/>
    <p:sldId id="339" r:id="rId15"/>
    <p:sldId id="369" r:id="rId16"/>
    <p:sldId id="370" r:id="rId17"/>
    <p:sldId id="371" r:id="rId18"/>
    <p:sldId id="372" r:id="rId19"/>
    <p:sldId id="373" r:id="rId20"/>
    <p:sldId id="340" r:id="rId21"/>
    <p:sldId id="374" r:id="rId22"/>
    <p:sldId id="375" r:id="rId23"/>
    <p:sldId id="341" r:id="rId24"/>
    <p:sldId id="376" r:id="rId25"/>
    <p:sldId id="377" r:id="rId26"/>
    <p:sldId id="378" r:id="rId27"/>
    <p:sldId id="379" r:id="rId28"/>
    <p:sldId id="329" r:id="rId29"/>
    <p:sldId id="342" r:id="rId30"/>
    <p:sldId id="349" r:id="rId31"/>
    <p:sldId id="350" r:id="rId32"/>
    <p:sldId id="343" r:id="rId33"/>
    <p:sldId id="351" r:id="rId34"/>
    <p:sldId id="352" r:id="rId35"/>
    <p:sldId id="381" r:id="rId36"/>
    <p:sldId id="337" r:id="rId37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2000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2000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2000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2000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2000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2000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2000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2000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2000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5D"/>
    <a:srgbClr val="FFFF66"/>
    <a:srgbClr val="FFFF00"/>
    <a:srgbClr val="006600"/>
    <a:srgbClr val="CC0000"/>
    <a:srgbClr val="FF0000"/>
    <a:srgbClr val="00330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6"/>
    <p:restoredTop sz="94695"/>
  </p:normalViewPr>
  <p:slideViewPr>
    <p:cSldViewPr showGuides="1">
      <p:cViewPr varScale="1">
        <p:scale>
          <a:sx n="83" d="100"/>
          <a:sy n="83" d="100"/>
        </p:scale>
        <p:origin x="1206" y="84"/>
      </p:cViewPr>
      <p:guideLst>
        <p:guide orient="horz" pos="2160"/>
        <p:guide pos="290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/Relationships>
</file>

<file path=ppt/media/audio1.wav>
</file>

<file path=ppt/media/audio2.wav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页眉占位符 7577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endParaRPr lang="zh-CN" altLang="en-US" sz="1200" dirty="0"/>
          </a:p>
        </p:txBody>
      </p:sp>
      <p:sp>
        <p:nvSpPr>
          <p:cNvPr id="75779" name="日期占位符 75778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algn="r"/>
            <a:endParaRPr lang="zh-CN" altLang="en-US" sz="1200" dirty="0"/>
          </a:p>
        </p:txBody>
      </p:sp>
      <p:sp>
        <p:nvSpPr>
          <p:cNvPr id="75780" name="幻灯片图像占位符 75779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5781" name="文本占位符 75780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5782" name="页脚占位符 75781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/>
            <a:endParaRPr lang="zh-CN" altLang="en-US" sz="1200" dirty="0"/>
          </a:p>
        </p:txBody>
      </p:sp>
      <p:sp>
        <p:nvSpPr>
          <p:cNvPr id="75783" name="灯片编号占位符 75782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/>
              <a:t>‹#›</a:t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lvl="0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dirty="0"/>
              <a:t>33</a:t>
            </a:fld>
            <a:endParaRPr lang="zh-CN" altLang="en-US" sz="12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任意多边形 132097"/>
          <p:cNvSpPr/>
          <p:nvPr/>
        </p:nvSpPr>
        <p:spPr>
          <a:xfrm>
            <a:off x="4760913" y="20638"/>
            <a:ext cx="4438650" cy="4038600"/>
          </a:xfrm>
          <a:custGeom>
            <a:avLst/>
            <a:gdLst/>
            <a:ahLst/>
            <a:cxnLst/>
            <a:rect l="0" t="0" r="0" b="0"/>
            <a:pathLst>
              <a:path w="546" h="497">
                <a:moveTo>
                  <a:pt x="23" y="4"/>
                </a:moveTo>
                <a:cubicBezTo>
                  <a:pt x="23" y="4"/>
                  <a:pt x="0" y="34"/>
                  <a:pt x="11" y="71"/>
                </a:cubicBezTo>
                <a:cubicBezTo>
                  <a:pt x="19" y="100"/>
                  <a:pt x="25" y="393"/>
                  <a:pt x="25" y="393"/>
                </a:cubicBezTo>
                <a:cubicBezTo>
                  <a:pt x="25" y="393"/>
                  <a:pt x="42" y="452"/>
                  <a:pt x="54" y="457"/>
                </a:cubicBezTo>
                <a:cubicBezTo>
                  <a:pt x="66" y="462"/>
                  <a:pt x="158" y="482"/>
                  <a:pt x="158" y="482"/>
                </a:cubicBezTo>
                <a:cubicBezTo>
                  <a:pt x="158" y="482"/>
                  <a:pt x="191" y="497"/>
                  <a:pt x="204" y="495"/>
                </a:cubicBezTo>
                <a:cubicBezTo>
                  <a:pt x="217" y="494"/>
                  <a:pt x="506" y="487"/>
                  <a:pt x="520" y="475"/>
                </a:cubicBezTo>
                <a:cubicBezTo>
                  <a:pt x="533" y="463"/>
                  <a:pt x="546" y="218"/>
                  <a:pt x="533" y="167"/>
                </a:cubicBezTo>
                <a:cubicBezTo>
                  <a:pt x="520" y="117"/>
                  <a:pt x="404" y="14"/>
                  <a:pt x="369" y="16"/>
                </a:cubicBezTo>
                <a:cubicBezTo>
                  <a:pt x="335" y="17"/>
                  <a:pt x="249" y="29"/>
                  <a:pt x="249" y="29"/>
                </a:cubicBezTo>
                <a:lnTo>
                  <a:pt x="198" y="11"/>
                </a:lnTo>
                <a:lnTo>
                  <a:pt x="151" y="2"/>
                </a:lnTo>
                <a:cubicBezTo>
                  <a:pt x="151" y="2"/>
                  <a:pt x="79" y="0"/>
                  <a:pt x="23" y="4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32099" name="组合 132098"/>
          <p:cNvGrpSpPr/>
          <p:nvPr/>
        </p:nvGrpSpPr>
        <p:grpSpPr>
          <a:xfrm>
            <a:off x="4572000" y="28575"/>
            <a:ext cx="4756150" cy="4338638"/>
            <a:chOff x="2918" y="18"/>
            <a:chExt cx="2958" cy="2699"/>
          </a:xfrm>
        </p:grpSpPr>
        <p:sp>
          <p:nvSpPr>
            <p:cNvPr id="132100" name="任意多边形 132099"/>
            <p:cNvSpPr/>
            <p:nvPr/>
          </p:nvSpPr>
          <p:spPr>
            <a:xfrm>
              <a:off x="3060" y="18"/>
              <a:ext cx="490" cy="187"/>
            </a:xfrm>
            <a:custGeom>
              <a:avLst/>
              <a:gdLst/>
              <a:ahLst/>
              <a:cxnLst/>
              <a:rect l="0" t="0" r="0" b="0"/>
              <a:pathLst>
                <a:path w="97" h="37">
                  <a:moveTo>
                    <a:pt x="71" y="25"/>
                  </a:moveTo>
                  <a:cubicBezTo>
                    <a:pt x="81" y="22"/>
                    <a:pt x="87" y="21"/>
                    <a:pt x="91" y="20"/>
                  </a:cubicBezTo>
                  <a:cubicBezTo>
                    <a:pt x="91" y="19"/>
                    <a:pt x="91" y="19"/>
                    <a:pt x="92" y="17"/>
                  </a:cubicBezTo>
                  <a:cubicBezTo>
                    <a:pt x="97" y="11"/>
                    <a:pt x="95" y="4"/>
                    <a:pt x="88" y="0"/>
                  </a:cubicBezTo>
                  <a:lnTo>
                    <a:pt x="25" y="0"/>
                  </a:lnTo>
                  <a:cubicBezTo>
                    <a:pt x="10" y="3"/>
                    <a:pt x="0" y="10"/>
                    <a:pt x="10" y="22"/>
                  </a:cubicBezTo>
                  <a:cubicBezTo>
                    <a:pt x="10" y="22"/>
                    <a:pt x="28" y="37"/>
                    <a:pt x="71" y="25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01" name="任意多边形 132100"/>
            <p:cNvSpPr>
              <a:spLocks noEditPoints="1"/>
            </p:cNvSpPr>
            <p:nvPr/>
          </p:nvSpPr>
          <p:spPr>
            <a:xfrm>
              <a:off x="2918" y="18"/>
              <a:ext cx="2958" cy="2699"/>
            </a:xfrm>
            <a:custGeom>
              <a:avLst/>
              <a:gdLst/>
              <a:ahLst/>
              <a:cxnLst/>
              <a:rect l="0" t="0" r="0" b="0"/>
              <a:pathLst>
                <a:path w="585" h="534">
                  <a:moveTo>
                    <a:pt x="554" y="76"/>
                  </a:moveTo>
                  <a:cubicBezTo>
                    <a:pt x="551" y="32"/>
                    <a:pt x="543" y="9"/>
                    <a:pt x="504" y="1"/>
                  </a:cubicBezTo>
                  <a:cubicBezTo>
                    <a:pt x="500" y="1"/>
                    <a:pt x="494" y="0"/>
                    <a:pt x="486" y="0"/>
                  </a:cubicBezTo>
                  <a:lnTo>
                    <a:pt x="157" y="0"/>
                  </a:lnTo>
                  <a:cubicBezTo>
                    <a:pt x="156" y="5"/>
                    <a:pt x="153" y="17"/>
                    <a:pt x="158" y="17"/>
                  </a:cubicBezTo>
                  <a:cubicBezTo>
                    <a:pt x="171" y="17"/>
                    <a:pt x="223" y="21"/>
                    <a:pt x="225" y="21"/>
                  </a:cubicBezTo>
                  <a:cubicBezTo>
                    <a:pt x="226" y="21"/>
                    <a:pt x="250" y="16"/>
                    <a:pt x="237" y="28"/>
                  </a:cubicBezTo>
                  <a:cubicBezTo>
                    <a:pt x="223" y="41"/>
                    <a:pt x="192" y="41"/>
                    <a:pt x="174" y="39"/>
                  </a:cubicBezTo>
                  <a:cubicBezTo>
                    <a:pt x="131" y="36"/>
                    <a:pt x="152" y="56"/>
                    <a:pt x="168" y="56"/>
                  </a:cubicBezTo>
                  <a:cubicBezTo>
                    <a:pt x="218" y="56"/>
                    <a:pt x="228" y="68"/>
                    <a:pt x="207" y="71"/>
                  </a:cubicBezTo>
                  <a:cubicBezTo>
                    <a:pt x="186" y="74"/>
                    <a:pt x="182" y="73"/>
                    <a:pt x="162" y="76"/>
                  </a:cubicBezTo>
                  <a:cubicBezTo>
                    <a:pt x="7" y="101"/>
                    <a:pt x="59" y="60"/>
                    <a:pt x="74" y="60"/>
                  </a:cubicBezTo>
                  <a:cubicBezTo>
                    <a:pt x="139" y="59"/>
                    <a:pt x="123" y="37"/>
                    <a:pt x="107" y="42"/>
                  </a:cubicBezTo>
                  <a:cubicBezTo>
                    <a:pt x="91" y="46"/>
                    <a:pt x="34" y="27"/>
                    <a:pt x="26" y="63"/>
                  </a:cubicBezTo>
                  <a:cubicBezTo>
                    <a:pt x="19" y="100"/>
                    <a:pt x="42" y="282"/>
                    <a:pt x="36" y="317"/>
                  </a:cubicBezTo>
                  <a:cubicBezTo>
                    <a:pt x="0" y="534"/>
                    <a:pt x="199" y="487"/>
                    <a:pt x="199" y="487"/>
                  </a:cubicBezTo>
                  <a:cubicBezTo>
                    <a:pt x="156" y="453"/>
                    <a:pt x="174" y="421"/>
                    <a:pt x="171" y="403"/>
                  </a:cubicBezTo>
                  <a:cubicBezTo>
                    <a:pt x="161" y="345"/>
                    <a:pt x="154" y="337"/>
                    <a:pt x="144" y="341"/>
                  </a:cubicBezTo>
                  <a:cubicBezTo>
                    <a:pt x="121" y="352"/>
                    <a:pt x="123" y="358"/>
                    <a:pt x="126" y="367"/>
                  </a:cubicBezTo>
                  <a:cubicBezTo>
                    <a:pt x="142" y="416"/>
                    <a:pt x="105" y="376"/>
                    <a:pt x="105" y="376"/>
                  </a:cubicBezTo>
                  <a:cubicBezTo>
                    <a:pt x="98" y="380"/>
                    <a:pt x="95" y="390"/>
                    <a:pt x="99" y="399"/>
                  </a:cubicBezTo>
                  <a:cubicBezTo>
                    <a:pt x="131" y="463"/>
                    <a:pt x="101" y="446"/>
                    <a:pt x="94" y="435"/>
                  </a:cubicBezTo>
                  <a:cubicBezTo>
                    <a:pt x="61" y="390"/>
                    <a:pt x="92" y="366"/>
                    <a:pt x="88" y="352"/>
                  </a:cubicBezTo>
                  <a:cubicBezTo>
                    <a:pt x="75" y="295"/>
                    <a:pt x="118" y="274"/>
                    <a:pt x="124" y="265"/>
                  </a:cubicBezTo>
                  <a:cubicBezTo>
                    <a:pt x="130" y="256"/>
                    <a:pt x="127" y="253"/>
                    <a:pt x="129" y="234"/>
                  </a:cubicBezTo>
                  <a:cubicBezTo>
                    <a:pt x="136" y="195"/>
                    <a:pt x="155" y="216"/>
                    <a:pt x="153" y="228"/>
                  </a:cubicBezTo>
                  <a:cubicBezTo>
                    <a:pt x="148" y="274"/>
                    <a:pt x="176" y="242"/>
                    <a:pt x="186" y="228"/>
                  </a:cubicBezTo>
                  <a:cubicBezTo>
                    <a:pt x="218" y="186"/>
                    <a:pt x="214" y="229"/>
                    <a:pt x="209" y="237"/>
                  </a:cubicBezTo>
                  <a:cubicBezTo>
                    <a:pt x="203" y="244"/>
                    <a:pt x="198" y="255"/>
                    <a:pt x="200" y="260"/>
                  </a:cubicBezTo>
                  <a:cubicBezTo>
                    <a:pt x="208" y="283"/>
                    <a:pt x="193" y="305"/>
                    <a:pt x="188" y="306"/>
                  </a:cubicBezTo>
                  <a:cubicBezTo>
                    <a:pt x="184" y="308"/>
                    <a:pt x="170" y="314"/>
                    <a:pt x="170" y="332"/>
                  </a:cubicBezTo>
                  <a:cubicBezTo>
                    <a:pt x="171" y="350"/>
                    <a:pt x="192" y="382"/>
                    <a:pt x="192" y="395"/>
                  </a:cubicBezTo>
                  <a:cubicBezTo>
                    <a:pt x="193" y="492"/>
                    <a:pt x="236" y="499"/>
                    <a:pt x="255" y="497"/>
                  </a:cubicBezTo>
                  <a:cubicBezTo>
                    <a:pt x="275" y="496"/>
                    <a:pt x="445" y="490"/>
                    <a:pt x="515" y="483"/>
                  </a:cubicBezTo>
                  <a:cubicBezTo>
                    <a:pt x="585" y="477"/>
                    <a:pt x="538" y="458"/>
                    <a:pt x="518" y="458"/>
                  </a:cubicBezTo>
                  <a:cubicBezTo>
                    <a:pt x="467" y="458"/>
                    <a:pt x="454" y="427"/>
                    <a:pt x="454" y="427"/>
                  </a:cubicBezTo>
                  <a:cubicBezTo>
                    <a:pt x="454" y="427"/>
                    <a:pt x="453" y="405"/>
                    <a:pt x="431" y="400"/>
                  </a:cubicBezTo>
                  <a:cubicBezTo>
                    <a:pt x="376" y="385"/>
                    <a:pt x="411" y="353"/>
                    <a:pt x="425" y="345"/>
                  </a:cubicBezTo>
                  <a:cubicBezTo>
                    <a:pt x="438" y="338"/>
                    <a:pt x="430" y="335"/>
                    <a:pt x="420" y="329"/>
                  </a:cubicBezTo>
                  <a:cubicBezTo>
                    <a:pt x="398" y="316"/>
                    <a:pt x="394" y="300"/>
                    <a:pt x="396" y="270"/>
                  </a:cubicBezTo>
                  <a:cubicBezTo>
                    <a:pt x="397" y="240"/>
                    <a:pt x="416" y="249"/>
                    <a:pt x="416" y="249"/>
                  </a:cubicBezTo>
                  <a:cubicBezTo>
                    <a:pt x="416" y="249"/>
                    <a:pt x="448" y="262"/>
                    <a:pt x="460" y="256"/>
                  </a:cubicBezTo>
                  <a:cubicBezTo>
                    <a:pt x="472" y="250"/>
                    <a:pt x="467" y="239"/>
                    <a:pt x="461" y="244"/>
                  </a:cubicBezTo>
                  <a:cubicBezTo>
                    <a:pt x="455" y="248"/>
                    <a:pt x="412" y="244"/>
                    <a:pt x="407" y="223"/>
                  </a:cubicBezTo>
                  <a:cubicBezTo>
                    <a:pt x="403" y="202"/>
                    <a:pt x="418" y="213"/>
                    <a:pt x="422" y="214"/>
                  </a:cubicBezTo>
                  <a:cubicBezTo>
                    <a:pt x="427" y="216"/>
                    <a:pt x="427" y="220"/>
                    <a:pt x="439" y="226"/>
                  </a:cubicBezTo>
                  <a:cubicBezTo>
                    <a:pt x="468" y="241"/>
                    <a:pt x="454" y="224"/>
                    <a:pt x="454" y="224"/>
                  </a:cubicBezTo>
                  <a:cubicBezTo>
                    <a:pt x="454" y="224"/>
                    <a:pt x="454" y="224"/>
                    <a:pt x="438" y="209"/>
                  </a:cubicBezTo>
                  <a:cubicBezTo>
                    <a:pt x="423" y="194"/>
                    <a:pt x="406" y="199"/>
                    <a:pt x="389" y="199"/>
                  </a:cubicBezTo>
                  <a:cubicBezTo>
                    <a:pt x="373" y="199"/>
                    <a:pt x="376" y="211"/>
                    <a:pt x="376" y="211"/>
                  </a:cubicBezTo>
                  <a:cubicBezTo>
                    <a:pt x="376" y="211"/>
                    <a:pt x="373" y="242"/>
                    <a:pt x="370" y="291"/>
                  </a:cubicBezTo>
                  <a:cubicBezTo>
                    <a:pt x="368" y="341"/>
                    <a:pt x="360" y="347"/>
                    <a:pt x="357" y="343"/>
                  </a:cubicBezTo>
                  <a:cubicBezTo>
                    <a:pt x="354" y="338"/>
                    <a:pt x="350" y="313"/>
                    <a:pt x="350" y="305"/>
                  </a:cubicBezTo>
                  <a:cubicBezTo>
                    <a:pt x="350" y="298"/>
                    <a:pt x="345" y="264"/>
                    <a:pt x="347" y="230"/>
                  </a:cubicBezTo>
                  <a:cubicBezTo>
                    <a:pt x="350" y="195"/>
                    <a:pt x="356" y="210"/>
                    <a:pt x="334" y="201"/>
                  </a:cubicBezTo>
                  <a:cubicBezTo>
                    <a:pt x="311" y="192"/>
                    <a:pt x="323" y="182"/>
                    <a:pt x="331" y="182"/>
                  </a:cubicBezTo>
                  <a:cubicBezTo>
                    <a:pt x="338" y="182"/>
                    <a:pt x="350" y="189"/>
                    <a:pt x="352" y="181"/>
                  </a:cubicBezTo>
                  <a:cubicBezTo>
                    <a:pt x="356" y="160"/>
                    <a:pt x="359" y="141"/>
                    <a:pt x="347" y="136"/>
                  </a:cubicBezTo>
                  <a:cubicBezTo>
                    <a:pt x="322" y="127"/>
                    <a:pt x="332" y="121"/>
                    <a:pt x="341" y="118"/>
                  </a:cubicBezTo>
                  <a:cubicBezTo>
                    <a:pt x="350" y="115"/>
                    <a:pt x="352" y="94"/>
                    <a:pt x="339" y="99"/>
                  </a:cubicBezTo>
                  <a:cubicBezTo>
                    <a:pt x="313" y="107"/>
                    <a:pt x="316" y="85"/>
                    <a:pt x="321" y="82"/>
                  </a:cubicBezTo>
                  <a:cubicBezTo>
                    <a:pt x="325" y="79"/>
                    <a:pt x="334" y="83"/>
                    <a:pt x="331" y="62"/>
                  </a:cubicBezTo>
                  <a:cubicBezTo>
                    <a:pt x="328" y="41"/>
                    <a:pt x="347" y="34"/>
                    <a:pt x="351" y="53"/>
                  </a:cubicBezTo>
                  <a:cubicBezTo>
                    <a:pt x="354" y="73"/>
                    <a:pt x="363" y="112"/>
                    <a:pt x="369" y="103"/>
                  </a:cubicBezTo>
                  <a:cubicBezTo>
                    <a:pt x="375" y="94"/>
                    <a:pt x="385" y="57"/>
                    <a:pt x="395" y="41"/>
                  </a:cubicBezTo>
                  <a:cubicBezTo>
                    <a:pt x="406" y="24"/>
                    <a:pt x="418" y="38"/>
                    <a:pt x="415" y="47"/>
                  </a:cubicBezTo>
                  <a:cubicBezTo>
                    <a:pt x="401" y="88"/>
                    <a:pt x="426" y="90"/>
                    <a:pt x="426" y="90"/>
                  </a:cubicBezTo>
                  <a:cubicBezTo>
                    <a:pt x="426" y="90"/>
                    <a:pt x="423" y="96"/>
                    <a:pt x="409" y="95"/>
                  </a:cubicBezTo>
                  <a:cubicBezTo>
                    <a:pt x="382" y="92"/>
                    <a:pt x="393" y="110"/>
                    <a:pt x="405" y="115"/>
                  </a:cubicBezTo>
                  <a:cubicBezTo>
                    <a:pt x="431" y="124"/>
                    <a:pt x="414" y="130"/>
                    <a:pt x="401" y="130"/>
                  </a:cubicBezTo>
                  <a:cubicBezTo>
                    <a:pt x="387" y="130"/>
                    <a:pt x="381" y="134"/>
                    <a:pt x="378" y="148"/>
                  </a:cubicBezTo>
                  <a:cubicBezTo>
                    <a:pt x="369" y="191"/>
                    <a:pt x="401" y="181"/>
                    <a:pt x="401" y="181"/>
                  </a:cubicBezTo>
                  <a:cubicBezTo>
                    <a:pt x="452" y="195"/>
                    <a:pt x="528" y="188"/>
                    <a:pt x="528" y="188"/>
                  </a:cubicBezTo>
                  <a:cubicBezTo>
                    <a:pt x="543" y="192"/>
                    <a:pt x="552" y="189"/>
                    <a:pt x="558" y="181"/>
                  </a:cubicBezTo>
                  <a:lnTo>
                    <a:pt x="558" y="103"/>
                  </a:lnTo>
                  <a:cubicBezTo>
                    <a:pt x="556" y="93"/>
                    <a:pt x="555" y="84"/>
                    <a:pt x="554" y="76"/>
                  </a:cubicBezTo>
                  <a:close/>
                  <a:moveTo>
                    <a:pt x="231" y="77"/>
                  </a:moveTo>
                  <a:cubicBezTo>
                    <a:pt x="233" y="65"/>
                    <a:pt x="249" y="69"/>
                    <a:pt x="249" y="69"/>
                  </a:cubicBezTo>
                  <a:cubicBezTo>
                    <a:pt x="249" y="69"/>
                    <a:pt x="278" y="79"/>
                    <a:pt x="290" y="78"/>
                  </a:cubicBezTo>
                  <a:cubicBezTo>
                    <a:pt x="301" y="76"/>
                    <a:pt x="318" y="93"/>
                    <a:pt x="293" y="93"/>
                  </a:cubicBezTo>
                  <a:cubicBezTo>
                    <a:pt x="267" y="93"/>
                    <a:pt x="228" y="104"/>
                    <a:pt x="231" y="77"/>
                  </a:cubicBezTo>
                  <a:close/>
                  <a:moveTo>
                    <a:pt x="171" y="195"/>
                  </a:moveTo>
                  <a:cubicBezTo>
                    <a:pt x="153" y="195"/>
                    <a:pt x="46" y="237"/>
                    <a:pt x="45" y="128"/>
                  </a:cubicBezTo>
                  <a:cubicBezTo>
                    <a:pt x="45" y="104"/>
                    <a:pt x="39" y="83"/>
                    <a:pt x="69" y="98"/>
                  </a:cubicBezTo>
                  <a:cubicBezTo>
                    <a:pt x="99" y="112"/>
                    <a:pt x="72" y="111"/>
                    <a:pt x="137" y="108"/>
                  </a:cubicBezTo>
                  <a:cubicBezTo>
                    <a:pt x="137" y="108"/>
                    <a:pt x="184" y="110"/>
                    <a:pt x="191" y="106"/>
                  </a:cubicBezTo>
                  <a:cubicBezTo>
                    <a:pt x="199" y="101"/>
                    <a:pt x="192" y="91"/>
                    <a:pt x="207" y="91"/>
                  </a:cubicBezTo>
                  <a:cubicBezTo>
                    <a:pt x="222" y="90"/>
                    <a:pt x="220" y="105"/>
                    <a:pt x="220" y="105"/>
                  </a:cubicBezTo>
                  <a:cubicBezTo>
                    <a:pt x="220" y="105"/>
                    <a:pt x="207" y="124"/>
                    <a:pt x="305" y="111"/>
                  </a:cubicBezTo>
                  <a:cubicBezTo>
                    <a:pt x="317" y="109"/>
                    <a:pt x="327" y="121"/>
                    <a:pt x="302" y="121"/>
                  </a:cubicBezTo>
                  <a:cubicBezTo>
                    <a:pt x="290" y="122"/>
                    <a:pt x="272" y="128"/>
                    <a:pt x="278" y="143"/>
                  </a:cubicBezTo>
                  <a:cubicBezTo>
                    <a:pt x="284" y="158"/>
                    <a:pt x="276" y="256"/>
                    <a:pt x="276" y="256"/>
                  </a:cubicBezTo>
                  <a:cubicBezTo>
                    <a:pt x="276" y="256"/>
                    <a:pt x="271" y="274"/>
                    <a:pt x="262" y="245"/>
                  </a:cubicBezTo>
                  <a:cubicBezTo>
                    <a:pt x="259" y="235"/>
                    <a:pt x="262" y="144"/>
                    <a:pt x="260" y="137"/>
                  </a:cubicBezTo>
                  <a:cubicBezTo>
                    <a:pt x="259" y="129"/>
                    <a:pt x="217" y="122"/>
                    <a:pt x="215" y="154"/>
                  </a:cubicBezTo>
                  <a:cubicBezTo>
                    <a:pt x="214" y="185"/>
                    <a:pt x="205" y="195"/>
                    <a:pt x="171" y="195"/>
                  </a:cubicBezTo>
                  <a:close/>
                  <a:moveTo>
                    <a:pt x="237" y="231"/>
                  </a:moveTo>
                  <a:cubicBezTo>
                    <a:pt x="230" y="240"/>
                    <a:pt x="219" y="247"/>
                    <a:pt x="223" y="225"/>
                  </a:cubicBezTo>
                  <a:cubicBezTo>
                    <a:pt x="228" y="202"/>
                    <a:pt x="232" y="170"/>
                    <a:pt x="232" y="155"/>
                  </a:cubicBezTo>
                  <a:cubicBezTo>
                    <a:pt x="232" y="155"/>
                    <a:pt x="244" y="135"/>
                    <a:pt x="247" y="158"/>
                  </a:cubicBezTo>
                  <a:cubicBezTo>
                    <a:pt x="250" y="181"/>
                    <a:pt x="244" y="221"/>
                    <a:pt x="237" y="231"/>
                  </a:cubicBezTo>
                  <a:close/>
                  <a:moveTo>
                    <a:pt x="326" y="292"/>
                  </a:moveTo>
                  <a:cubicBezTo>
                    <a:pt x="327" y="320"/>
                    <a:pt x="355" y="400"/>
                    <a:pt x="286" y="399"/>
                  </a:cubicBezTo>
                  <a:cubicBezTo>
                    <a:pt x="217" y="398"/>
                    <a:pt x="214" y="409"/>
                    <a:pt x="215" y="321"/>
                  </a:cubicBezTo>
                  <a:cubicBezTo>
                    <a:pt x="216" y="236"/>
                    <a:pt x="225" y="253"/>
                    <a:pt x="230" y="264"/>
                  </a:cubicBezTo>
                  <a:cubicBezTo>
                    <a:pt x="230" y="264"/>
                    <a:pt x="253" y="318"/>
                    <a:pt x="309" y="277"/>
                  </a:cubicBezTo>
                  <a:cubicBezTo>
                    <a:pt x="319" y="269"/>
                    <a:pt x="324" y="263"/>
                    <a:pt x="326" y="292"/>
                  </a:cubicBezTo>
                  <a:close/>
                  <a:moveTo>
                    <a:pt x="318" y="133"/>
                  </a:moveTo>
                  <a:cubicBezTo>
                    <a:pt x="338" y="148"/>
                    <a:pt x="316" y="165"/>
                    <a:pt x="316" y="165"/>
                  </a:cubicBezTo>
                  <a:cubicBezTo>
                    <a:pt x="316" y="165"/>
                    <a:pt x="302" y="189"/>
                    <a:pt x="313" y="213"/>
                  </a:cubicBezTo>
                  <a:cubicBezTo>
                    <a:pt x="324" y="237"/>
                    <a:pt x="324" y="265"/>
                    <a:pt x="301" y="239"/>
                  </a:cubicBezTo>
                  <a:cubicBezTo>
                    <a:pt x="279" y="214"/>
                    <a:pt x="293" y="156"/>
                    <a:pt x="299" y="144"/>
                  </a:cubicBezTo>
                  <a:cubicBezTo>
                    <a:pt x="299" y="144"/>
                    <a:pt x="299" y="118"/>
                    <a:pt x="318" y="133"/>
                  </a:cubicBezTo>
                  <a:close/>
                  <a:moveTo>
                    <a:pt x="507" y="179"/>
                  </a:moveTo>
                  <a:cubicBezTo>
                    <a:pt x="498" y="185"/>
                    <a:pt x="507" y="179"/>
                    <a:pt x="465" y="177"/>
                  </a:cubicBezTo>
                  <a:cubicBezTo>
                    <a:pt x="423" y="176"/>
                    <a:pt x="461" y="162"/>
                    <a:pt x="461" y="162"/>
                  </a:cubicBezTo>
                  <a:cubicBezTo>
                    <a:pt x="565" y="166"/>
                    <a:pt x="516" y="173"/>
                    <a:pt x="507" y="179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02" name="任意多边形 132101"/>
            <p:cNvSpPr/>
            <p:nvPr/>
          </p:nvSpPr>
          <p:spPr>
            <a:xfrm>
              <a:off x="3621" y="1287"/>
              <a:ext cx="238" cy="283"/>
            </a:xfrm>
            <a:custGeom>
              <a:avLst/>
              <a:gdLst/>
              <a:ahLst/>
              <a:cxnLst/>
              <a:rect l="0" t="0" r="0" b="0"/>
              <a:pathLst>
                <a:path w="47" h="56">
                  <a:moveTo>
                    <a:pt x="40" y="15"/>
                  </a:moveTo>
                  <a:cubicBezTo>
                    <a:pt x="37" y="0"/>
                    <a:pt x="0" y="23"/>
                    <a:pt x="27" y="56"/>
                  </a:cubicBezTo>
                  <a:cubicBezTo>
                    <a:pt x="27" y="56"/>
                    <a:pt x="47" y="49"/>
                    <a:pt x="40" y="15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03" name="任意多边形 132102"/>
            <p:cNvSpPr/>
            <p:nvPr/>
          </p:nvSpPr>
          <p:spPr>
            <a:xfrm>
              <a:off x="3403" y="1403"/>
              <a:ext cx="208" cy="379"/>
            </a:xfrm>
            <a:custGeom>
              <a:avLst/>
              <a:gdLst/>
              <a:ahLst/>
              <a:cxnLst/>
              <a:rect l="0" t="0" r="0" b="0"/>
              <a:pathLst>
                <a:path w="41" h="75">
                  <a:moveTo>
                    <a:pt x="19" y="27"/>
                  </a:moveTo>
                  <a:cubicBezTo>
                    <a:pt x="0" y="54"/>
                    <a:pt x="6" y="63"/>
                    <a:pt x="12" y="69"/>
                  </a:cubicBezTo>
                  <a:cubicBezTo>
                    <a:pt x="18" y="75"/>
                    <a:pt x="30" y="74"/>
                    <a:pt x="40" y="45"/>
                  </a:cubicBezTo>
                  <a:cubicBezTo>
                    <a:pt x="40" y="45"/>
                    <a:pt x="32" y="31"/>
                    <a:pt x="37" y="24"/>
                  </a:cubicBezTo>
                  <a:cubicBezTo>
                    <a:pt x="41" y="16"/>
                    <a:pt x="38" y="0"/>
                    <a:pt x="19" y="27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04" name="任意多边形 132103"/>
            <p:cNvSpPr/>
            <p:nvPr/>
          </p:nvSpPr>
          <p:spPr>
            <a:xfrm>
              <a:off x="3272" y="645"/>
              <a:ext cx="683" cy="318"/>
            </a:xfrm>
            <a:custGeom>
              <a:avLst/>
              <a:gdLst/>
              <a:ahLst/>
              <a:cxnLst/>
              <a:rect l="0" t="0" r="0" b="0"/>
              <a:pathLst>
                <a:path w="135" h="63">
                  <a:moveTo>
                    <a:pt x="112" y="4"/>
                  </a:moveTo>
                  <a:cubicBezTo>
                    <a:pt x="105" y="9"/>
                    <a:pt x="24" y="4"/>
                    <a:pt x="24" y="4"/>
                  </a:cubicBezTo>
                  <a:cubicBezTo>
                    <a:pt x="15" y="4"/>
                    <a:pt x="3" y="1"/>
                    <a:pt x="2" y="25"/>
                  </a:cubicBezTo>
                  <a:cubicBezTo>
                    <a:pt x="0" y="63"/>
                    <a:pt x="48" y="58"/>
                    <a:pt x="60" y="58"/>
                  </a:cubicBezTo>
                  <a:cubicBezTo>
                    <a:pt x="72" y="58"/>
                    <a:pt x="84" y="48"/>
                    <a:pt x="96" y="54"/>
                  </a:cubicBezTo>
                  <a:cubicBezTo>
                    <a:pt x="96" y="54"/>
                    <a:pt x="107" y="63"/>
                    <a:pt x="113" y="53"/>
                  </a:cubicBezTo>
                  <a:cubicBezTo>
                    <a:pt x="135" y="13"/>
                    <a:pt x="120" y="0"/>
                    <a:pt x="112" y="4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05" name="任意多边形 132104"/>
            <p:cNvSpPr/>
            <p:nvPr/>
          </p:nvSpPr>
          <p:spPr>
            <a:xfrm>
              <a:off x="4046" y="1545"/>
              <a:ext cx="490" cy="515"/>
            </a:xfrm>
            <a:custGeom>
              <a:avLst/>
              <a:gdLst/>
              <a:ahLst/>
              <a:cxnLst/>
              <a:rect l="0" t="0" r="0" b="0"/>
              <a:pathLst>
                <a:path w="97" h="102">
                  <a:moveTo>
                    <a:pt x="67" y="5"/>
                  </a:moveTo>
                  <a:cubicBezTo>
                    <a:pt x="55" y="10"/>
                    <a:pt x="31" y="5"/>
                    <a:pt x="31" y="5"/>
                  </a:cubicBezTo>
                  <a:cubicBezTo>
                    <a:pt x="0" y="6"/>
                    <a:pt x="16" y="39"/>
                    <a:pt x="12" y="57"/>
                  </a:cubicBezTo>
                  <a:cubicBezTo>
                    <a:pt x="8" y="76"/>
                    <a:pt x="63" y="102"/>
                    <a:pt x="79" y="62"/>
                  </a:cubicBezTo>
                  <a:cubicBezTo>
                    <a:pt x="97" y="20"/>
                    <a:pt x="79" y="0"/>
                    <a:pt x="67" y="5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06" name="任意多边形 132105"/>
            <p:cNvSpPr/>
            <p:nvPr/>
          </p:nvSpPr>
          <p:spPr>
            <a:xfrm>
              <a:off x="5173" y="1024"/>
              <a:ext cx="501" cy="96"/>
            </a:xfrm>
            <a:custGeom>
              <a:avLst/>
              <a:gdLst/>
              <a:ahLst/>
              <a:cxnLst/>
              <a:rect l="0" t="0" r="0" b="0"/>
              <a:pathLst>
                <a:path w="99" h="19">
                  <a:moveTo>
                    <a:pt x="15" y="0"/>
                  </a:moveTo>
                  <a:cubicBezTo>
                    <a:pt x="0" y="0"/>
                    <a:pt x="19" y="19"/>
                    <a:pt x="40" y="15"/>
                  </a:cubicBezTo>
                  <a:cubicBezTo>
                    <a:pt x="99" y="1"/>
                    <a:pt x="15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07" name="任意多边形 132106"/>
            <p:cNvSpPr/>
            <p:nvPr/>
          </p:nvSpPr>
          <p:spPr>
            <a:xfrm>
              <a:off x="5340" y="1004"/>
              <a:ext cx="385" cy="237"/>
            </a:xfrm>
            <a:custGeom>
              <a:avLst/>
              <a:gdLst/>
              <a:ahLst/>
              <a:cxnLst/>
              <a:rect l="0" t="0" r="0" b="0"/>
              <a:pathLst>
                <a:path w="76" h="47">
                  <a:moveTo>
                    <a:pt x="21" y="37"/>
                  </a:moveTo>
                  <a:cubicBezTo>
                    <a:pt x="21" y="37"/>
                    <a:pt x="50" y="47"/>
                    <a:pt x="70" y="17"/>
                  </a:cubicBezTo>
                  <a:cubicBezTo>
                    <a:pt x="76" y="7"/>
                    <a:pt x="65" y="0"/>
                    <a:pt x="48" y="3"/>
                  </a:cubicBezTo>
                  <a:cubicBezTo>
                    <a:pt x="39" y="5"/>
                    <a:pt x="39" y="32"/>
                    <a:pt x="19" y="32"/>
                  </a:cubicBezTo>
                  <a:cubicBezTo>
                    <a:pt x="0" y="32"/>
                    <a:pt x="21" y="37"/>
                    <a:pt x="21" y="37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08" name="任意多边形 132107"/>
            <p:cNvSpPr/>
            <p:nvPr/>
          </p:nvSpPr>
          <p:spPr>
            <a:xfrm>
              <a:off x="5325" y="1201"/>
              <a:ext cx="415" cy="187"/>
            </a:xfrm>
            <a:custGeom>
              <a:avLst/>
              <a:gdLst/>
              <a:ahLst/>
              <a:cxnLst/>
              <a:rect l="0" t="0" r="0" b="0"/>
              <a:pathLst>
                <a:path w="82" h="37">
                  <a:moveTo>
                    <a:pt x="72" y="6"/>
                  </a:moveTo>
                  <a:cubicBezTo>
                    <a:pt x="57" y="23"/>
                    <a:pt x="24" y="17"/>
                    <a:pt x="24" y="17"/>
                  </a:cubicBezTo>
                  <a:cubicBezTo>
                    <a:pt x="24" y="17"/>
                    <a:pt x="0" y="16"/>
                    <a:pt x="17" y="26"/>
                  </a:cubicBezTo>
                  <a:cubicBezTo>
                    <a:pt x="33" y="37"/>
                    <a:pt x="53" y="32"/>
                    <a:pt x="76" y="23"/>
                  </a:cubicBezTo>
                  <a:cubicBezTo>
                    <a:pt x="78" y="22"/>
                    <a:pt x="80" y="21"/>
                    <a:pt x="82" y="20"/>
                  </a:cubicBezTo>
                  <a:lnTo>
                    <a:pt x="82" y="0"/>
                  </a:lnTo>
                  <a:cubicBezTo>
                    <a:pt x="79" y="1"/>
                    <a:pt x="75" y="2"/>
                    <a:pt x="72" y="6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09" name="任意多边形 132108"/>
            <p:cNvSpPr/>
            <p:nvPr/>
          </p:nvSpPr>
          <p:spPr>
            <a:xfrm>
              <a:off x="5001" y="1378"/>
              <a:ext cx="698" cy="167"/>
            </a:xfrm>
            <a:custGeom>
              <a:avLst/>
              <a:gdLst/>
              <a:ahLst/>
              <a:cxnLst/>
              <a:rect l="0" t="0" r="0" b="0"/>
              <a:pathLst>
                <a:path w="138" h="33">
                  <a:moveTo>
                    <a:pt x="21" y="1"/>
                  </a:moveTo>
                  <a:cubicBezTo>
                    <a:pt x="21" y="1"/>
                    <a:pt x="0" y="8"/>
                    <a:pt x="8" y="14"/>
                  </a:cubicBezTo>
                  <a:cubicBezTo>
                    <a:pt x="15" y="20"/>
                    <a:pt x="48" y="22"/>
                    <a:pt x="57" y="22"/>
                  </a:cubicBezTo>
                  <a:cubicBezTo>
                    <a:pt x="66" y="22"/>
                    <a:pt x="96" y="33"/>
                    <a:pt x="117" y="23"/>
                  </a:cubicBezTo>
                  <a:cubicBezTo>
                    <a:pt x="138" y="12"/>
                    <a:pt x="123" y="9"/>
                    <a:pt x="114" y="8"/>
                  </a:cubicBezTo>
                  <a:cubicBezTo>
                    <a:pt x="105" y="6"/>
                    <a:pt x="102" y="0"/>
                    <a:pt x="82" y="3"/>
                  </a:cubicBezTo>
                  <a:cubicBezTo>
                    <a:pt x="37" y="11"/>
                    <a:pt x="21" y="1"/>
                    <a:pt x="21" y="1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10" name="任意多边形 132109"/>
            <p:cNvSpPr/>
            <p:nvPr/>
          </p:nvSpPr>
          <p:spPr>
            <a:xfrm>
              <a:off x="5077" y="1540"/>
              <a:ext cx="567" cy="146"/>
            </a:xfrm>
            <a:custGeom>
              <a:avLst/>
              <a:gdLst/>
              <a:ahLst/>
              <a:cxnLst/>
              <a:rect l="0" t="0" r="0" b="0"/>
              <a:pathLst>
                <a:path w="112" h="29">
                  <a:moveTo>
                    <a:pt x="98" y="19"/>
                  </a:moveTo>
                  <a:cubicBezTo>
                    <a:pt x="112" y="13"/>
                    <a:pt x="111" y="0"/>
                    <a:pt x="103" y="4"/>
                  </a:cubicBezTo>
                  <a:cubicBezTo>
                    <a:pt x="96" y="9"/>
                    <a:pt x="83" y="10"/>
                    <a:pt x="74" y="10"/>
                  </a:cubicBezTo>
                  <a:cubicBezTo>
                    <a:pt x="65" y="11"/>
                    <a:pt x="45" y="3"/>
                    <a:pt x="36" y="6"/>
                  </a:cubicBezTo>
                  <a:cubicBezTo>
                    <a:pt x="27" y="9"/>
                    <a:pt x="2" y="4"/>
                    <a:pt x="2" y="4"/>
                  </a:cubicBezTo>
                  <a:cubicBezTo>
                    <a:pt x="0" y="29"/>
                    <a:pt x="83" y="25"/>
                    <a:pt x="98" y="19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11" name="任意多边形 132110"/>
            <p:cNvSpPr/>
            <p:nvPr/>
          </p:nvSpPr>
          <p:spPr>
            <a:xfrm>
              <a:off x="5042" y="1656"/>
              <a:ext cx="581" cy="480"/>
            </a:xfrm>
            <a:custGeom>
              <a:avLst/>
              <a:gdLst/>
              <a:ahLst/>
              <a:cxnLst/>
              <a:rect l="0" t="0" r="0" b="0"/>
              <a:pathLst>
                <a:path w="115" h="95">
                  <a:moveTo>
                    <a:pt x="3" y="53"/>
                  </a:moveTo>
                  <a:cubicBezTo>
                    <a:pt x="5" y="60"/>
                    <a:pt x="14" y="68"/>
                    <a:pt x="26" y="54"/>
                  </a:cubicBezTo>
                  <a:cubicBezTo>
                    <a:pt x="48" y="29"/>
                    <a:pt x="48" y="72"/>
                    <a:pt x="50" y="77"/>
                  </a:cubicBezTo>
                  <a:cubicBezTo>
                    <a:pt x="51" y="81"/>
                    <a:pt x="54" y="95"/>
                    <a:pt x="59" y="84"/>
                  </a:cubicBezTo>
                  <a:cubicBezTo>
                    <a:pt x="63" y="74"/>
                    <a:pt x="70" y="39"/>
                    <a:pt x="81" y="52"/>
                  </a:cubicBezTo>
                  <a:cubicBezTo>
                    <a:pt x="100" y="76"/>
                    <a:pt x="115" y="54"/>
                    <a:pt x="111" y="52"/>
                  </a:cubicBezTo>
                  <a:cubicBezTo>
                    <a:pt x="106" y="51"/>
                    <a:pt x="79" y="37"/>
                    <a:pt x="79" y="27"/>
                  </a:cubicBezTo>
                  <a:cubicBezTo>
                    <a:pt x="79" y="16"/>
                    <a:pt x="42" y="0"/>
                    <a:pt x="37" y="16"/>
                  </a:cubicBezTo>
                  <a:cubicBezTo>
                    <a:pt x="33" y="33"/>
                    <a:pt x="12" y="41"/>
                    <a:pt x="12" y="41"/>
                  </a:cubicBezTo>
                  <a:cubicBezTo>
                    <a:pt x="0" y="44"/>
                    <a:pt x="2" y="45"/>
                    <a:pt x="3" y="5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12" name="任意多边形 132111"/>
            <p:cNvSpPr/>
            <p:nvPr/>
          </p:nvSpPr>
          <p:spPr>
            <a:xfrm>
              <a:off x="5421" y="1464"/>
              <a:ext cx="329" cy="854"/>
            </a:xfrm>
            <a:custGeom>
              <a:avLst/>
              <a:gdLst/>
              <a:ahLst/>
              <a:cxnLst/>
              <a:rect l="0" t="0" r="0" b="0"/>
              <a:pathLst>
                <a:path w="65" h="169">
                  <a:moveTo>
                    <a:pt x="51" y="40"/>
                  </a:moveTo>
                  <a:cubicBezTo>
                    <a:pt x="44" y="46"/>
                    <a:pt x="30" y="49"/>
                    <a:pt x="22" y="49"/>
                  </a:cubicBezTo>
                  <a:cubicBezTo>
                    <a:pt x="13" y="48"/>
                    <a:pt x="14" y="56"/>
                    <a:pt x="22" y="59"/>
                  </a:cubicBezTo>
                  <a:cubicBezTo>
                    <a:pt x="30" y="62"/>
                    <a:pt x="49" y="75"/>
                    <a:pt x="50" y="90"/>
                  </a:cubicBezTo>
                  <a:cubicBezTo>
                    <a:pt x="50" y="104"/>
                    <a:pt x="51" y="115"/>
                    <a:pt x="34" y="118"/>
                  </a:cubicBezTo>
                  <a:cubicBezTo>
                    <a:pt x="18" y="122"/>
                    <a:pt x="3" y="124"/>
                    <a:pt x="0" y="148"/>
                  </a:cubicBezTo>
                  <a:cubicBezTo>
                    <a:pt x="0" y="148"/>
                    <a:pt x="10" y="154"/>
                    <a:pt x="17" y="155"/>
                  </a:cubicBezTo>
                  <a:cubicBezTo>
                    <a:pt x="23" y="155"/>
                    <a:pt x="42" y="163"/>
                    <a:pt x="47" y="166"/>
                  </a:cubicBezTo>
                  <a:cubicBezTo>
                    <a:pt x="51" y="169"/>
                    <a:pt x="58" y="167"/>
                    <a:pt x="63" y="162"/>
                  </a:cubicBezTo>
                  <a:lnTo>
                    <a:pt x="65" y="0"/>
                  </a:lnTo>
                  <a:cubicBezTo>
                    <a:pt x="64" y="8"/>
                    <a:pt x="58" y="36"/>
                    <a:pt x="51" y="4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2113" name="组合 132112"/>
          <p:cNvGrpSpPr/>
          <p:nvPr/>
        </p:nvGrpSpPr>
        <p:grpSpPr>
          <a:xfrm>
            <a:off x="554038" y="36513"/>
            <a:ext cx="7891462" cy="6821487"/>
            <a:chOff x="349" y="23"/>
            <a:chExt cx="4971" cy="4297"/>
          </a:xfrm>
        </p:grpSpPr>
        <p:sp>
          <p:nvSpPr>
            <p:cNvPr id="132114" name="矩形 132113"/>
            <p:cNvSpPr/>
            <p:nvPr/>
          </p:nvSpPr>
          <p:spPr>
            <a:xfrm>
              <a:off x="384" y="23"/>
              <a:ext cx="21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15" name="任意多边形 132114"/>
            <p:cNvSpPr>
              <a:spLocks noEditPoints="1"/>
            </p:cNvSpPr>
            <p:nvPr/>
          </p:nvSpPr>
          <p:spPr>
            <a:xfrm>
              <a:off x="384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16" name="任意多边形 132115"/>
            <p:cNvSpPr>
              <a:spLocks noEditPoints="1"/>
            </p:cNvSpPr>
            <p:nvPr/>
          </p:nvSpPr>
          <p:spPr>
            <a:xfrm>
              <a:off x="384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17" name="任意多边形 132116"/>
            <p:cNvSpPr>
              <a:spLocks noEditPoints="1"/>
            </p:cNvSpPr>
            <p:nvPr/>
          </p:nvSpPr>
          <p:spPr>
            <a:xfrm>
              <a:off x="384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18" name="任意多边形 132117"/>
            <p:cNvSpPr>
              <a:spLocks noEditPoints="1"/>
            </p:cNvSpPr>
            <p:nvPr/>
          </p:nvSpPr>
          <p:spPr>
            <a:xfrm>
              <a:off x="384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19" name="任意多边形 132118"/>
            <p:cNvSpPr>
              <a:spLocks noEditPoints="1"/>
            </p:cNvSpPr>
            <p:nvPr/>
          </p:nvSpPr>
          <p:spPr>
            <a:xfrm>
              <a:off x="384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20" name="任意多边形 132119"/>
            <p:cNvSpPr>
              <a:spLocks noEditPoints="1"/>
            </p:cNvSpPr>
            <p:nvPr/>
          </p:nvSpPr>
          <p:spPr>
            <a:xfrm>
              <a:off x="384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21" name="任意多边形 132120"/>
            <p:cNvSpPr>
              <a:spLocks noEditPoints="1"/>
            </p:cNvSpPr>
            <p:nvPr/>
          </p:nvSpPr>
          <p:spPr>
            <a:xfrm>
              <a:off x="384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22" name="任意多边形 132121"/>
            <p:cNvSpPr>
              <a:spLocks noEditPoints="1"/>
            </p:cNvSpPr>
            <p:nvPr/>
          </p:nvSpPr>
          <p:spPr>
            <a:xfrm>
              <a:off x="384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23" name="任意多边形 132122"/>
            <p:cNvSpPr>
              <a:spLocks noEditPoints="1"/>
            </p:cNvSpPr>
            <p:nvPr/>
          </p:nvSpPr>
          <p:spPr>
            <a:xfrm>
              <a:off x="384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24" name="任意多边形 132123"/>
            <p:cNvSpPr>
              <a:spLocks noEditPoints="1"/>
            </p:cNvSpPr>
            <p:nvPr/>
          </p:nvSpPr>
          <p:spPr>
            <a:xfrm>
              <a:off x="384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25" name="矩形 132124"/>
            <p:cNvSpPr/>
            <p:nvPr/>
          </p:nvSpPr>
          <p:spPr>
            <a:xfrm>
              <a:off x="384" y="4269"/>
              <a:ext cx="21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26" name="矩形 132125"/>
            <p:cNvSpPr/>
            <p:nvPr/>
          </p:nvSpPr>
          <p:spPr>
            <a:xfrm>
              <a:off x="829" y="23"/>
              <a:ext cx="21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27" name="任意多边形 132126"/>
            <p:cNvSpPr>
              <a:spLocks noEditPoints="1"/>
            </p:cNvSpPr>
            <p:nvPr/>
          </p:nvSpPr>
          <p:spPr>
            <a:xfrm>
              <a:off x="82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28" name="任意多边形 132127"/>
            <p:cNvSpPr>
              <a:spLocks noEditPoints="1"/>
            </p:cNvSpPr>
            <p:nvPr/>
          </p:nvSpPr>
          <p:spPr>
            <a:xfrm>
              <a:off x="82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29" name="任意多边形 132128"/>
            <p:cNvSpPr>
              <a:spLocks noEditPoints="1"/>
            </p:cNvSpPr>
            <p:nvPr/>
          </p:nvSpPr>
          <p:spPr>
            <a:xfrm>
              <a:off x="82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30" name="任意多边形 132129"/>
            <p:cNvSpPr>
              <a:spLocks noEditPoints="1"/>
            </p:cNvSpPr>
            <p:nvPr/>
          </p:nvSpPr>
          <p:spPr>
            <a:xfrm>
              <a:off x="82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31" name="任意多边形 132130"/>
            <p:cNvSpPr>
              <a:spLocks noEditPoints="1"/>
            </p:cNvSpPr>
            <p:nvPr/>
          </p:nvSpPr>
          <p:spPr>
            <a:xfrm>
              <a:off x="82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32" name="任意多边形 132131"/>
            <p:cNvSpPr>
              <a:spLocks noEditPoints="1"/>
            </p:cNvSpPr>
            <p:nvPr/>
          </p:nvSpPr>
          <p:spPr>
            <a:xfrm>
              <a:off x="82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33" name="任意多边形 132132"/>
            <p:cNvSpPr>
              <a:spLocks noEditPoints="1"/>
            </p:cNvSpPr>
            <p:nvPr/>
          </p:nvSpPr>
          <p:spPr>
            <a:xfrm>
              <a:off x="82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34" name="任意多边形 132133"/>
            <p:cNvSpPr>
              <a:spLocks noEditPoints="1"/>
            </p:cNvSpPr>
            <p:nvPr/>
          </p:nvSpPr>
          <p:spPr>
            <a:xfrm>
              <a:off x="82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35" name="任意多边形 132134"/>
            <p:cNvSpPr>
              <a:spLocks noEditPoints="1"/>
            </p:cNvSpPr>
            <p:nvPr/>
          </p:nvSpPr>
          <p:spPr>
            <a:xfrm>
              <a:off x="82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36" name="任意多边形 132135"/>
            <p:cNvSpPr>
              <a:spLocks noEditPoints="1"/>
            </p:cNvSpPr>
            <p:nvPr/>
          </p:nvSpPr>
          <p:spPr>
            <a:xfrm>
              <a:off x="82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37" name="矩形 132136"/>
            <p:cNvSpPr/>
            <p:nvPr/>
          </p:nvSpPr>
          <p:spPr>
            <a:xfrm>
              <a:off x="829" y="4269"/>
              <a:ext cx="21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38" name="矩形 132137"/>
            <p:cNvSpPr/>
            <p:nvPr/>
          </p:nvSpPr>
          <p:spPr>
            <a:xfrm>
              <a:off x="1279" y="23"/>
              <a:ext cx="21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39" name="任意多边形 132138"/>
            <p:cNvSpPr>
              <a:spLocks noEditPoints="1"/>
            </p:cNvSpPr>
            <p:nvPr/>
          </p:nvSpPr>
          <p:spPr>
            <a:xfrm>
              <a:off x="127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40" name="任意多边形 132139"/>
            <p:cNvSpPr>
              <a:spLocks noEditPoints="1"/>
            </p:cNvSpPr>
            <p:nvPr/>
          </p:nvSpPr>
          <p:spPr>
            <a:xfrm>
              <a:off x="127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41" name="任意多边形 132140"/>
            <p:cNvSpPr>
              <a:spLocks noEditPoints="1"/>
            </p:cNvSpPr>
            <p:nvPr/>
          </p:nvSpPr>
          <p:spPr>
            <a:xfrm>
              <a:off x="127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42" name="任意多边形 132141"/>
            <p:cNvSpPr>
              <a:spLocks noEditPoints="1"/>
            </p:cNvSpPr>
            <p:nvPr/>
          </p:nvSpPr>
          <p:spPr>
            <a:xfrm>
              <a:off x="127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43" name="任意多边形 132142"/>
            <p:cNvSpPr>
              <a:spLocks noEditPoints="1"/>
            </p:cNvSpPr>
            <p:nvPr/>
          </p:nvSpPr>
          <p:spPr>
            <a:xfrm>
              <a:off x="127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44" name="任意多边形 132143"/>
            <p:cNvSpPr>
              <a:spLocks noEditPoints="1"/>
            </p:cNvSpPr>
            <p:nvPr/>
          </p:nvSpPr>
          <p:spPr>
            <a:xfrm>
              <a:off x="127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45" name="任意多边形 132144"/>
            <p:cNvSpPr>
              <a:spLocks noEditPoints="1"/>
            </p:cNvSpPr>
            <p:nvPr/>
          </p:nvSpPr>
          <p:spPr>
            <a:xfrm>
              <a:off x="127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46" name="任意多边形 132145"/>
            <p:cNvSpPr>
              <a:spLocks noEditPoints="1"/>
            </p:cNvSpPr>
            <p:nvPr/>
          </p:nvSpPr>
          <p:spPr>
            <a:xfrm>
              <a:off x="127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47" name="任意多边形 132146"/>
            <p:cNvSpPr>
              <a:spLocks noEditPoints="1"/>
            </p:cNvSpPr>
            <p:nvPr/>
          </p:nvSpPr>
          <p:spPr>
            <a:xfrm>
              <a:off x="127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48" name="任意多边形 132147"/>
            <p:cNvSpPr>
              <a:spLocks noEditPoints="1"/>
            </p:cNvSpPr>
            <p:nvPr/>
          </p:nvSpPr>
          <p:spPr>
            <a:xfrm>
              <a:off x="127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49" name="矩形 132148"/>
            <p:cNvSpPr/>
            <p:nvPr/>
          </p:nvSpPr>
          <p:spPr>
            <a:xfrm>
              <a:off x="1279" y="4269"/>
              <a:ext cx="21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50" name="矩形 132149"/>
            <p:cNvSpPr/>
            <p:nvPr/>
          </p:nvSpPr>
          <p:spPr>
            <a:xfrm>
              <a:off x="1724" y="23"/>
              <a:ext cx="21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51" name="任意多边形 132150"/>
            <p:cNvSpPr>
              <a:spLocks noEditPoints="1"/>
            </p:cNvSpPr>
            <p:nvPr/>
          </p:nvSpPr>
          <p:spPr>
            <a:xfrm>
              <a:off x="1724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52" name="任意多边形 132151"/>
            <p:cNvSpPr>
              <a:spLocks noEditPoints="1"/>
            </p:cNvSpPr>
            <p:nvPr/>
          </p:nvSpPr>
          <p:spPr>
            <a:xfrm>
              <a:off x="1724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53" name="任意多边形 132152"/>
            <p:cNvSpPr>
              <a:spLocks noEditPoints="1"/>
            </p:cNvSpPr>
            <p:nvPr/>
          </p:nvSpPr>
          <p:spPr>
            <a:xfrm>
              <a:off x="1724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54" name="任意多边形 132153"/>
            <p:cNvSpPr>
              <a:spLocks noEditPoints="1"/>
            </p:cNvSpPr>
            <p:nvPr/>
          </p:nvSpPr>
          <p:spPr>
            <a:xfrm>
              <a:off x="1724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55" name="任意多边形 132154"/>
            <p:cNvSpPr>
              <a:spLocks noEditPoints="1"/>
            </p:cNvSpPr>
            <p:nvPr/>
          </p:nvSpPr>
          <p:spPr>
            <a:xfrm>
              <a:off x="1724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56" name="任意多边形 132155"/>
            <p:cNvSpPr>
              <a:spLocks noEditPoints="1"/>
            </p:cNvSpPr>
            <p:nvPr/>
          </p:nvSpPr>
          <p:spPr>
            <a:xfrm>
              <a:off x="1724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57" name="任意多边形 132156"/>
            <p:cNvSpPr>
              <a:spLocks noEditPoints="1"/>
            </p:cNvSpPr>
            <p:nvPr/>
          </p:nvSpPr>
          <p:spPr>
            <a:xfrm>
              <a:off x="1724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58" name="任意多边形 132157"/>
            <p:cNvSpPr>
              <a:spLocks noEditPoints="1"/>
            </p:cNvSpPr>
            <p:nvPr/>
          </p:nvSpPr>
          <p:spPr>
            <a:xfrm>
              <a:off x="1724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59" name="任意多边形 132158"/>
            <p:cNvSpPr>
              <a:spLocks noEditPoints="1"/>
            </p:cNvSpPr>
            <p:nvPr/>
          </p:nvSpPr>
          <p:spPr>
            <a:xfrm>
              <a:off x="1724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60" name="任意多边形 132159"/>
            <p:cNvSpPr>
              <a:spLocks noEditPoints="1"/>
            </p:cNvSpPr>
            <p:nvPr/>
          </p:nvSpPr>
          <p:spPr>
            <a:xfrm>
              <a:off x="1724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61" name="矩形 132160"/>
            <p:cNvSpPr/>
            <p:nvPr/>
          </p:nvSpPr>
          <p:spPr>
            <a:xfrm>
              <a:off x="1724" y="4269"/>
              <a:ext cx="21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62" name="矩形 132161"/>
            <p:cNvSpPr/>
            <p:nvPr/>
          </p:nvSpPr>
          <p:spPr>
            <a:xfrm>
              <a:off x="2169" y="23"/>
              <a:ext cx="21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63" name="任意多边形 132162"/>
            <p:cNvSpPr>
              <a:spLocks noEditPoints="1"/>
            </p:cNvSpPr>
            <p:nvPr/>
          </p:nvSpPr>
          <p:spPr>
            <a:xfrm>
              <a:off x="216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64" name="任意多边形 132163"/>
            <p:cNvSpPr>
              <a:spLocks noEditPoints="1"/>
            </p:cNvSpPr>
            <p:nvPr/>
          </p:nvSpPr>
          <p:spPr>
            <a:xfrm>
              <a:off x="216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65" name="任意多边形 132164"/>
            <p:cNvSpPr>
              <a:spLocks noEditPoints="1"/>
            </p:cNvSpPr>
            <p:nvPr/>
          </p:nvSpPr>
          <p:spPr>
            <a:xfrm>
              <a:off x="216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66" name="任意多边形 132165"/>
            <p:cNvSpPr>
              <a:spLocks noEditPoints="1"/>
            </p:cNvSpPr>
            <p:nvPr/>
          </p:nvSpPr>
          <p:spPr>
            <a:xfrm>
              <a:off x="216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67" name="任意多边形 132166"/>
            <p:cNvSpPr>
              <a:spLocks noEditPoints="1"/>
            </p:cNvSpPr>
            <p:nvPr/>
          </p:nvSpPr>
          <p:spPr>
            <a:xfrm>
              <a:off x="216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68" name="任意多边形 132167"/>
            <p:cNvSpPr>
              <a:spLocks noEditPoints="1"/>
            </p:cNvSpPr>
            <p:nvPr/>
          </p:nvSpPr>
          <p:spPr>
            <a:xfrm>
              <a:off x="216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69" name="任意多边形 132168"/>
            <p:cNvSpPr>
              <a:spLocks noEditPoints="1"/>
            </p:cNvSpPr>
            <p:nvPr/>
          </p:nvSpPr>
          <p:spPr>
            <a:xfrm>
              <a:off x="216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70" name="任意多边形 132169"/>
            <p:cNvSpPr>
              <a:spLocks noEditPoints="1"/>
            </p:cNvSpPr>
            <p:nvPr/>
          </p:nvSpPr>
          <p:spPr>
            <a:xfrm>
              <a:off x="216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71" name="任意多边形 132170"/>
            <p:cNvSpPr>
              <a:spLocks noEditPoints="1"/>
            </p:cNvSpPr>
            <p:nvPr/>
          </p:nvSpPr>
          <p:spPr>
            <a:xfrm>
              <a:off x="216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72" name="任意多边形 132171"/>
            <p:cNvSpPr>
              <a:spLocks noEditPoints="1"/>
            </p:cNvSpPr>
            <p:nvPr/>
          </p:nvSpPr>
          <p:spPr>
            <a:xfrm>
              <a:off x="216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73" name="矩形 132172"/>
            <p:cNvSpPr/>
            <p:nvPr/>
          </p:nvSpPr>
          <p:spPr>
            <a:xfrm>
              <a:off x="2169" y="4269"/>
              <a:ext cx="21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74" name="矩形 132173"/>
            <p:cNvSpPr/>
            <p:nvPr/>
          </p:nvSpPr>
          <p:spPr>
            <a:xfrm>
              <a:off x="2620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75" name="任意多边形 132174"/>
            <p:cNvSpPr>
              <a:spLocks noEditPoints="1"/>
            </p:cNvSpPr>
            <p:nvPr/>
          </p:nvSpPr>
          <p:spPr>
            <a:xfrm>
              <a:off x="262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76" name="任意多边形 132175"/>
            <p:cNvSpPr>
              <a:spLocks noEditPoints="1"/>
            </p:cNvSpPr>
            <p:nvPr/>
          </p:nvSpPr>
          <p:spPr>
            <a:xfrm>
              <a:off x="262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77" name="任意多边形 132176"/>
            <p:cNvSpPr>
              <a:spLocks noEditPoints="1"/>
            </p:cNvSpPr>
            <p:nvPr/>
          </p:nvSpPr>
          <p:spPr>
            <a:xfrm>
              <a:off x="262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78" name="任意多边形 132177"/>
            <p:cNvSpPr>
              <a:spLocks noEditPoints="1"/>
            </p:cNvSpPr>
            <p:nvPr/>
          </p:nvSpPr>
          <p:spPr>
            <a:xfrm>
              <a:off x="262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79" name="任意多边形 132178"/>
            <p:cNvSpPr>
              <a:spLocks noEditPoints="1"/>
            </p:cNvSpPr>
            <p:nvPr/>
          </p:nvSpPr>
          <p:spPr>
            <a:xfrm>
              <a:off x="262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80" name="任意多边形 132179"/>
            <p:cNvSpPr>
              <a:spLocks noEditPoints="1"/>
            </p:cNvSpPr>
            <p:nvPr/>
          </p:nvSpPr>
          <p:spPr>
            <a:xfrm>
              <a:off x="262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81" name="任意多边形 132180"/>
            <p:cNvSpPr>
              <a:spLocks noEditPoints="1"/>
            </p:cNvSpPr>
            <p:nvPr/>
          </p:nvSpPr>
          <p:spPr>
            <a:xfrm>
              <a:off x="262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82" name="任意多边形 132181"/>
            <p:cNvSpPr>
              <a:spLocks noEditPoints="1"/>
            </p:cNvSpPr>
            <p:nvPr/>
          </p:nvSpPr>
          <p:spPr>
            <a:xfrm>
              <a:off x="262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83" name="任意多边形 132182"/>
            <p:cNvSpPr>
              <a:spLocks noEditPoints="1"/>
            </p:cNvSpPr>
            <p:nvPr/>
          </p:nvSpPr>
          <p:spPr>
            <a:xfrm>
              <a:off x="262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84" name="任意多边形 132183"/>
            <p:cNvSpPr>
              <a:spLocks noEditPoints="1"/>
            </p:cNvSpPr>
            <p:nvPr/>
          </p:nvSpPr>
          <p:spPr>
            <a:xfrm>
              <a:off x="262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85" name="矩形 132184"/>
            <p:cNvSpPr/>
            <p:nvPr/>
          </p:nvSpPr>
          <p:spPr>
            <a:xfrm>
              <a:off x="2620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86" name="矩形 132185"/>
            <p:cNvSpPr/>
            <p:nvPr/>
          </p:nvSpPr>
          <p:spPr>
            <a:xfrm>
              <a:off x="3065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87" name="任意多边形 132186"/>
            <p:cNvSpPr>
              <a:spLocks noEditPoints="1"/>
            </p:cNvSpPr>
            <p:nvPr/>
          </p:nvSpPr>
          <p:spPr>
            <a:xfrm>
              <a:off x="3065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88" name="任意多边形 132187"/>
            <p:cNvSpPr>
              <a:spLocks noEditPoints="1"/>
            </p:cNvSpPr>
            <p:nvPr/>
          </p:nvSpPr>
          <p:spPr>
            <a:xfrm>
              <a:off x="3065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89" name="任意多边形 132188"/>
            <p:cNvSpPr>
              <a:spLocks noEditPoints="1"/>
            </p:cNvSpPr>
            <p:nvPr/>
          </p:nvSpPr>
          <p:spPr>
            <a:xfrm>
              <a:off x="3065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90" name="任意多边形 132189"/>
            <p:cNvSpPr>
              <a:spLocks noEditPoints="1"/>
            </p:cNvSpPr>
            <p:nvPr/>
          </p:nvSpPr>
          <p:spPr>
            <a:xfrm>
              <a:off x="3065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91" name="任意多边形 132190"/>
            <p:cNvSpPr>
              <a:spLocks noEditPoints="1"/>
            </p:cNvSpPr>
            <p:nvPr/>
          </p:nvSpPr>
          <p:spPr>
            <a:xfrm>
              <a:off x="3065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92" name="任意多边形 132191"/>
            <p:cNvSpPr>
              <a:spLocks noEditPoints="1"/>
            </p:cNvSpPr>
            <p:nvPr/>
          </p:nvSpPr>
          <p:spPr>
            <a:xfrm>
              <a:off x="3065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93" name="任意多边形 132192"/>
            <p:cNvSpPr>
              <a:spLocks noEditPoints="1"/>
            </p:cNvSpPr>
            <p:nvPr/>
          </p:nvSpPr>
          <p:spPr>
            <a:xfrm>
              <a:off x="3065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94" name="任意多边形 132193"/>
            <p:cNvSpPr>
              <a:spLocks noEditPoints="1"/>
            </p:cNvSpPr>
            <p:nvPr/>
          </p:nvSpPr>
          <p:spPr>
            <a:xfrm>
              <a:off x="3065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95" name="任意多边形 132194"/>
            <p:cNvSpPr>
              <a:spLocks noEditPoints="1"/>
            </p:cNvSpPr>
            <p:nvPr/>
          </p:nvSpPr>
          <p:spPr>
            <a:xfrm>
              <a:off x="3065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96" name="任意多边形 132195"/>
            <p:cNvSpPr>
              <a:spLocks noEditPoints="1"/>
            </p:cNvSpPr>
            <p:nvPr/>
          </p:nvSpPr>
          <p:spPr>
            <a:xfrm>
              <a:off x="3065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97" name="矩形 132196"/>
            <p:cNvSpPr/>
            <p:nvPr/>
          </p:nvSpPr>
          <p:spPr>
            <a:xfrm>
              <a:off x="3065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98" name="矩形 132197"/>
            <p:cNvSpPr/>
            <p:nvPr/>
          </p:nvSpPr>
          <p:spPr>
            <a:xfrm>
              <a:off x="3510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199" name="任意多边形 132198"/>
            <p:cNvSpPr>
              <a:spLocks noEditPoints="1"/>
            </p:cNvSpPr>
            <p:nvPr/>
          </p:nvSpPr>
          <p:spPr>
            <a:xfrm>
              <a:off x="351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00" name="任意多边形 132199"/>
            <p:cNvSpPr>
              <a:spLocks noEditPoints="1"/>
            </p:cNvSpPr>
            <p:nvPr/>
          </p:nvSpPr>
          <p:spPr>
            <a:xfrm>
              <a:off x="351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01" name="任意多边形 132200"/>
            <p:cNvSpPr>
              <a:spLocks noEditPoints="1"/>
            </p:cNvSpPr>
            <p:nvPr/>
          </p:nvSpPr>
          <p:spPr>
            <a:xfrm>
              <a:off x="351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02" name="任意多边形 132201"/>
            <p:cNvSpPr>
              <a:spLocks noEditPoints="1"/>
            </p:cNvSpPr>
            <p:nvPr/>
          </p:nvSpPr>
          <p:spPr>
            <a:xfrm>
              <a:off x="351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03" name="任意多边形 132202"/>
            <p:cNvSpPr>
              <a:spLocks noEditPoints="1"/>
            </p:cNvSpPr>
            <p:nvPr/>
          </p:nvSpPr>
          <p:spPr>
            <a:xfrm>
              <a:off x="351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04" name="任意多边形 132203"/>
            <p:cNvSpPr>
              <a:spLocks noEditPoints="1"/>
            </p:cNvSpPr>
            <p:nvPr/>
          </p:nvSpPr>
          <p:spPr>
            <a:xfrm>
              <a:off x="351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05" name="任意多边形 132204"/>
            <p:cNvSpPr>
              <a:spLocks noEditPoints="1"/>
            </p:cNvSpPr>
            <p:nvPr/>
          </p:nvSpPr>
          <p:spPr>
            <a:xfrm>
              <a:off x="351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06" name="任意多边形 132205"/>
            <p:cNvSpPr>
              <a:spLocks noEditPoints="1"/>
            </p:cNvSpPr>
            <p:nvPr/>
          </p:nvSpPr>
          <p:spPr>
            <a:xfrm>
              <a:off x="351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07" name="任意多边形 132206"/>
            <p:cNvSpPr>
              <a:spLocks noEditPoints="1"/>
            </p:cNvSpPr>
            <p:nvPr/>
          </p:nvSpPr>
          <p:spPr>
            <a:xfrm>
              <a:off x="351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08" name="任意多边形 132207"/>
            <p:cNvSpPr>
              <a:spLocks noEditPoints="1"/>
            </p:cNvSpPr>
            <p:nvPr/>
          </p:nvSpPr>
          <p:spPr>
            <a:xfrm>
              <a:off x="351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09" name="矩形 132208"/>
            <p:cNvSpPr/>
            <p:nvPr/>
          </p:nvSpPr>
          <p:spPr>
            <a:xfrm>
              <a:off x="3510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10" name="矩形 132209"/>
            <p:cNvSpPr/>
            <p:nvPr/>
          </p:nvSpPr>
          <p:spPr>
            <a:xfrm>
              <a:off x="3960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11" name="任意多边形 132210"/>
            <p:cNvSpPr>
              <a:spLocks noEditPoints="1"/>
            </p:cNvSpPr>
            <p:nvPr/>
          </p:nvSpPr>
          <p:spPr>
            <a:xfrm>
              <a:off x="396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12" name="任意多边形 132211"/>
            <p:cNvSpPr>
              <a:spLocks noEditPoints="1"/>
            </p:cNvSpPr>
            <p:nvPr/>
          </p:nvSpPr>
          <p:spPr>
            <a:xfrm>
              <a:off x="396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13" name="任意多边形 132212"/>
            <p:cNvSpPr>
              <a:spLocks noEditPoints="1"/>
            </p:cNvSpPr>
            <p:nvPr/>
          </p:nvSpPr>
          <p:spPr>
            <a:xfrm>
              <a:off x="396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14" name="任意多边形 132213"/>
            <p:cNvSpPr>
              <a:spLocks noEditPoints="1"/>
            </p:cNvSpPr>
            <p:nvPr/>
          </p:nvSpPr>
          <p:spPr>
            <a:xfrm>
              <a:off x="396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15" name="任意多边形 132214"/>
            <p:cNvSpPr>
              <a:spLocks noEditPoints="1"/>
            </p:cNvSpPr>
            <p:nvPr/>
          </p:nvSpPr>
          <p:spPr>
            <a:xfrm>
              <a:off x="396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16" name="任意多边形 132215"/>
            <p:cNvSpPr>
              <a:spLocks noEditPoints="1"/>
            </p:cNvSpPr>
            <p:nvPr/>
          </p:nvSpPr>
          <p:spPr>
            <a:xfrm>
              <a:off x="396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17" name="任意多边形 132216"/>
            <p:cNvSpPr>
              <a:spLocks noEditPoints="1"/>
            </p:cNvSpPr>
            <p:nvPr/>
          </p:nvSpPr>
          <p:spPr>
            <a:xfrm>
              <a:off x="396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18" name="任意多边形 132217"/>
            <p:cNvSpPr>
              <a:spLocks noEditPoints="1"/>
            </p:cNvSpPr>
            <p:nvPr/>
          </p:nvSpPr>
          <p:spPr>
            <a:xfrm>
              <a:off x="396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19" name="任意多边形 132218"/>
            <p:cNvSpPr>
              <a:spLocks noEditPoints="1"/>
            </p:cNvSpPr>
            <p:nvPr/>
          </p:nvSpPr>
          <p:spPr>
            <a:xfrm>
              <a:off x="396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20" name="任意多边形 132219"/>
            <p:cNvSpPr>
              <a:spLocks noEditPoints="1"/>
            </p:cNvSpPr>
            <p:nvPr/>
          </p:nvSpPr>
          <p:spPr>
            <a:xfrm>
              <a:off x="396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21" name="矩形 132220"/>
            <p:cNvSpPr/>
            <p:nvPr/>
          </p:nvSpPr>
          <p:spPr>
            <a:xfrm>
              <a:off x="3960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22" name="矩形 132221"/>
            <p:cNvSpPr/>
            <p:nvPr/>
          </p:nvSpPr>
          <p:spPr>
            <a:xfrm>
              <a:off x="4405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23" name="任意多边形 132222"/>
            <p:cNvSpPr>
              <a:spLocks noEditPoints="1"/>
            </p:cNvSpPr>
            <p:nvPr/>
          </p:nvSpPr>
          <p:spPr>
            <a:xfrm>
              <a:off x="4405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24" name="任意多边形 132223"/>
            <p:cNvSpPr>
              <a:spLocks noEditPoints="1"/>
            </p:cNvSpPr>
            <p:nvPr/>
          </p:nvSpPr>
          <p:spPr>
            <a:xfrm>
              <a:off x="4405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25" name="任意多边形 132224"/>
            <p:cNvSpPr>
              <a:spLocks noEditPoints="1"/>
            </p:cNvSpPr>
            <p:nvPr/>
          </p:nvSpPr>
          <p:spPr>
            <a:xfrm>
              <a:off x="4405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26" name="任意多边形 132225"/>
            <p:cNvSpPr>
              <a:spLocks noEditPoints="1"/>
            </p:cNvSpPr>
            <p:nvPr/>
          </p:nvSpPr>
          <p:spPr>
            <a:xfrm>
              <a:off x="4405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27" name="任意多边形 132226"/>
            <p:cNvSpPr>
              <a:spLocks noEditPoints="1"/>
            </p:cNvSpPr>
            <p:nvPr/>
          </p:nvSpPr>
          <p:spPr>
            <a:xfrm>
              <a:off x="4405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28" name="任意多边形 132227"/>
            <p:cNvSpPr>
              <a:spLocks noEditPoints="1"/>
            </p:cNvSpPr>
            <p:nvPr/>
          </p:nvSpPr>
          <p:spPr>
            <a:xfrm>
              <a:off x="4405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29" name="任意多边形 132228"/>
            <p:cNvSpPr>
              <a:spLocks noEditPoints="1"/>
            </p:cNvSpPr>
            <p:nvPr/>
          </p:nvSpPr>
          <p:spPr>
            <a:xfrm>
              <a:off x="4405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30" name="任意多边形 132229"/>
            <p:cNvSpPr>
              <a:spLocks noEditPoints="1"/>
            </p:cNvSpPr>
            <p:nvPr/>
          </p:nvSpPr>
          <p:spPr>
            <a:xfrm>
              <a:off x="4405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31" name="任意多边形 132230"/>
            <p:cNvSpPr>
              <a:spLocks noEditPoints="1"/>
            </p:cNvSpPr>
            <p:nvPr/>
          </p:nvSpPr>
          <p:spPr>
            <a:xfrm>
              <a:off x="4405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32" name="任意多边形 132231"/>
            <p:cNvSpPr>
              <a:spLocks noEditPoints="1"/>
            </p:cNvSpPr>
            <p:nvPr/>
          </p:nvSpPr>
          <p:spPr>
            <a:xfrm>
              <a:off x="4405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33" name="矩形 132232"/>
            <p:cNvSpPr/>
            <p:nvPr/>
          </p:nvSpPr>
          <p:spPr>
            <a:xfrm>
              <a:off x="4405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34" name="矩形 132233"/>
            <p:cNvSpPr/>
            <p:nvPr/>
          </p:nvSpPr>
          <p:spPr>
            <a:xfrm>
              <a:off x="4850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35" name="任意多边形 132234"/>
            <p:cNvSpPr>
              <a:spLocks noEditPoints="1"/>
            </p:cNvSpPr>
            <p:nvPr/>
          </p:nvSpPr>
          <p:spPr>
            <a:xfrm>
              <a:off x="485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36" name="任意多边形 132235"/>
            <p:cNvSpPr>
              <a:spLocks noEditPoints="1"/>
            </p:cNvSpPr>
            <p:nvPr/>
          </p:nvSpPr>
          <p:spPr>
            <a:xfrm>
              <a:off x="485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37" name="任意多边形 132236"/>
            <p:cNvSpPr>
              <a:spLocks noEditPoints="1"/>
            </p:cNvSpPr>
            <p:nvPr/>
          </p:nvSpPr>
          <p:spPr>
            <a:xfrm>
              <a:off x="485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38" name="任意多边形 132237"/>
            <p:cNvSpPr>
              <a:spLocks noEditPoints="1"/>
            </p:cNvSpPr>
            <p:nvPr/>
          </p:nvSpPr>
          <p:spPr>
            <a:xfrm>
              <a:off x="485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39" name="任意多边形 132238"/>
            <p:cNvSpPr>
              <a:spLocks noEditPoints="1"/>
            </p:cNvSpPr>
            <p:nvPr/>
          </p:nvSpPr>
          <p:spPr>
            <a:xfrm>
              <a:off x="485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40" name="任意多边形 132239"/>
            <p:cNvSpPr>
              <a:spLocks noEditPoints="1"/>
            </p:cNvSpPr>
            <p:nvPr/>
          </p:nvSpPr>
          <p:spPr>
            <a:xfrm>
              <a:off x="485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41" name="任意多边形 132240"/>
            <p:cNvSpPr>
              <a:spLocks noEditPoints="1"/>
            </p:cNvSpPr>
            <p:nvPr/>
          </p:nvSpPr>
          <p:spPr>
            <a:xfrm>
              <a:off x="485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42" name="任意多边形 132241"/>
            <p:cNvSpPr>
              <a:spLocks noEditPoints="1"/>
            </p:cNvSpPr>
            <p:nvPr/>
          </p:nvSpPr>
          <p:spPr>
            <a:xfrm>
              <a:off x="485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43" name="任意多边形 132242"/>
            <p:cNvSpPr>
              <a:spLocks noEditPoints="1"/>
            </p:cNvSpPr>
            <p:nvPr/>
          </p:nvSpPr>
          <p:spPr>
            <a:xfrm>
              <a:off x="485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44" name="任意多边形 132243"/>
            <p:cNvSpPr>
              <a:spLocks noEditPoints="1"/>
            </p:cNvSpPr>
            <p:nvPr/>
          </p:nvSpPr>
          <p:spPr>
            <a:xfrm>
              <a:off x="485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45" name="矩形 132244"/>
            <p:cNvSpPr/>
            <p:nvPr/>
          </p:nvSpPr>
          <p:spPr>
            <a:xfrm>
              <a:off x="4850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46" name="矩形 132245"/>
            <p:cNvSpPr/>
            <p:nvPr/>
          </p:nvSpPr>
          <p:spPr>
            <a:xfrm>
              <a:off x="5300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47" name="任意多边形 132246"/>
            <p:cNvSpPr>
              <a:spLocks noEditPoints="1"/>
            </p:cNvSpPr>
            <p:nvPr/>
          </p:nvSpPr>
          <p:spPr>
            <a:xfrm>
              <a:off x="530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48" name="任意多边形 132247"/>
            <p:cNvSpPr>
              <a:spLocks noEditPoints="1"/>
            </p:cNvSpPr>
            <p:nvPr/>
          </p:nvSpPr>
          <p:spPr>
            <a:xfrm>
              <a:off x="530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49" name="任意多边形 132248"/>
            <p:cNvSpPr>
              <a:spLocks noEditPoints="1"/>
            </p:cNvSpPr>
            <p:nvPr/>
          </p:nvSpPr>
          <p:spPr>
            <a:xfrm>
              <a:off x="530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50" name="任意多边形 132249"/>
            <p:cNvSpPr>
              <a:spLocks noEditPoints="1"/>
            </p:cNvSpPr>
            <p:nvPr/>
          </p:nvSpPr>
          <p:spPr>
            <a:xfrm>
              <a:off x="530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51" name="任意多边形 132250"/>
            <p:cNvSpPr>
              <a:spLocks noEditPoints="1"/>
            </p:cNvSpPr>
            <p:nvPr/>
          </p:nvSpPr>
          <p:spPr>
            <a:xfrm>
              <a:off x="530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52" name="任意多边形 132251"/>
            <p:cNvSpPr>
              <a:spLocks noEditPoints="1"/>
            </p:cNvSpPr>
            <p:nvPr/>
          </p:nvSpPr>
          <p:spPr>
            <a:xfrm>
              <a:off x="530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53" name="任意多边形 132252"/>
            <p:cNvSpPr>
              <a:spLocks noEditPoints="1"/>
            </p:cNvSpPr>
            <p:nvPr/>
          </p:nvSpPr>
          <p:spPr>
            <a:xfrm>
              <a:off x="530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54" name="任意多边形 132253"/>
            <p:cNvSpPr>
              <a:spLocks noEditPoints="1"/>
            </p:cNvSpPr>
            <p:nvPr/>
          </p:nvSpPr>
          <p:spPr>
            <a:xfrm>
              <a:off x="530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55" name="任意多边形 132254"/>
            <p:cNvSpPr>
              <a:spLocks noEditPoints="1"/>
            </p:cNvSpPr>
            <p:nvPr/>
          </p:nvSpPr>
          <p:spPr>
            <a:xfrm>
              <a:off x="530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56" name="任意多边形 132255"/>
            <p:cNvSpPr>
              <a:spLocks noEditPoints="1"/>
            </p:cNvSpPr>
            <p:nvPr/>
          </p:nvSpPr>
          <p:spPr>
            <a:xfrm>
              <a:off x="530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57" name="矩形 132256"/>
            <p:cNvSpPr/>
            <p:nvPr/>
          </p:nvSpPr>
          <p:spPr>
            <a:xfrm>
              <a:off x="5300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58" name="任意多边形 132257"/>
            <p:cNvSpPr/>
            <p:nvPr/>
          </p:nvSpPr>
          <p:spPr>
            <a:xfrm>
              <a:off x="349" y="3304"/>
              <a:ext cx="20" cy="10"/>
            </a:xfrm>
            <a:custGeom>
              <a:avLst/>
              <a:gdLst/>
              <a:ahLst/>
              <a:cxnLst/>
              <a:rect l="0" t="0" r="0" b="0"/>
              <a:pathLst>
                <a:path w="4" h="2">
                  <a:moveTo>
                    <a:pt x="0" y="1"/>
                  </a:moveTo>
                  <a:cubicBezTo>
                    <a:pt x="1" y="2"/>
                    <a:pt x="4" y="0"/>
                    <a:pt x="0" y="1"/>
                  </a:cubicBez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32259" name="标题 132258"/>
          <p:cNvSpPr>
            <a:spLocks noGrp="1" noRot="1"/>
          </p:cNvSpPr>
          <p:nvPr>
            <p:ph type="ctrTitle"/>
          </p:nvPr>
        </p:nvSpPr>
        <p:spPr>
          <a:xfrm>
            <a:off x="685800" y="2057400"/>
            <a:ext cx="77724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lvl="0">
              <a:buClrTx/>
              <a:buSzTx/>
              <a:buFontTx/>
              <a:defRPr/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32260" name="日期占位符 132259"/>
          <p:cNvSpPr>
            <a:spLocks noGrp="1"/>
          </p:cNvSpPr>
          <p:nvPr>
            <p:ph type="dt" sz="half" idx="2"/>
          </p:nvPr>
        </p:nvSpPr>
        <p:spPr>
          <a:xfrm>
            <a:off x="301625" y="62484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>
              <a:defRPr sz="1400"/>
            </a:lvl1pPr>
          </a:lstStyle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2261" name="页脚占位符 132260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algn="ctr">
              <a:defRPr sz="1400"/>
            </a:lvl1pPr>
          </a:lstStyle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2262" name="灯片编号占位符 132261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algn="r">
              <a:defRPr sz="1400"/>
            </a:lvl1pPr>
          </a:lstStyle>
          <a:p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2263" name="副标题 132262"/>
          <p:cNvSpPr>
            <a:spLocks noGrp="1" noRot="1"/>
          </p:cNvSpPr>
          <p:nvPr>
            <p:ph type="subTitle" idx="1"/>
          </p:nvPr>
        </p:nvSpPr>
        <p:spPr>
          <a:xfrm>
            <a:off x="1371600" y="3505200"/>
            <a:ext cx="6400800" cy="17526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0" lvl="0" indent="0" algn="ctr">
              <a:buClr>
                <a:schemeClr val="hlink"/>
              </a:buClr>
              <a:buSzTx/>
              <a:buFont typeface="Wingdings" panose="05000000000000000000" pitchFamily="2" charset="2"/>
              <a:buNone/>
              <a:defRPr/>
            </a:lvl1pPr>
            <a:lvl2pPr marL="457200" lvl="1" indent="0" algn="ctr">
              <a:buClr>
                <a:schemeClr val="tx2"/>
              </a:buClr>
              <a:buSzPct val="85000"/>
              <a:buFont typeface="Wingdings" panose="05000000000000000000" pitchFamily="2" charset="2"/>
              <a:buNone/>
              <a:defRPr/>
            </a:lvl2pPr>
            <a:lvl3pPr marL="914400" lvl="2" indent="0" algn="ctr">
              <a:buClr>
                <a:schemeClr val="hlink"/>
              </a:buClr>
              <a:buSzPct val="95000"/>
              <a:buFont typeface="Wingdings 2" panose="05020102010507070707" pitchFamily="18" charset="2"/>
              <a:buNone/>
              <a:defRPr/>
            </a:lvl3pPr>
            <a:lvl4pPr marL="1371600" lvl="3" indent="0" algn="ctr">
              <a:buClr>
                <a:schemeClr val="tx2"/>
              </a:buClr>
              <a:buSzPct val="90000"/>
              <a:buFont typeface="Wingdings" panose="05000000000000000000" pitchFamily="2" charset="2"/>
              <a:buNone/>
              <a:defRPr/>
            </a:lvl4pPr>
            <a:lvl5pPr marL="1828800" lvl="4" indent="0" algn="ctr">
              <a:buClr>
                <a:schemeClr val="hlink"/>
              </a:buClr>
              <a:buSzTx/>
              <a:buFont typeface="Wingdings 2" panose="05020102010507070707" pitchFamily="18" charset="2"/>
              <a:buNone/>
              <a:defRPr/>
            </a:lvl5pPr>
          </a:lstStyle>
          <a:p>
            <a:pPr lvl="0"/>
            <a:r>
              <a:rPr lang="zh-CN" altLang="en-US" dirty="0"/>
              <a:t>单击此处编辑母版副标题样式</a:t>
            </a:r>
          </a:p>
        </p:txBody>
      </p:sp>
      <p:grpSp>
        <p:nvGrpSpPr>
          <p:cNvPr id="132264" name="组合 132263"/>
          <p:cNvGrpSpPr/>
          <p:nvPr/>
        </p:nvGrpSpPr>
        <p:grpSpPr>
          <a:xfrm>
            <a:off x="152400" y="4724400"/>
            <a:ext cx="1685925" cy="1557338"/>
            <a:chOff x="96" y="2784"/>
            <a:chExt cx="1062" cy="981"/>
          </a:xfrm>
        </p:grpSpPr>
        <p:sp>
          <p:nvSpPr>
            <p:cNvPr id="132265" name="任意多边形 132264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66" name="任意多边形 132265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67" name="任意多边形 132266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68" name="任意多边形 132267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69" name="任意多边形 132268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70" name="任意多边形 132269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71" name="任意多边形 132270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72" name="任意多边形 132271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73" name="任意多边形 132272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74" name="任意多边形 132273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75" name="任意多边形 132274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76" name="任意多边形 132275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2277" name="任意多边形 132276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>
    <p:wheel spokes="8"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wheel spokes="8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wheel spokes="8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3995166" cy="44989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67834" y="1600200"/>
            <a:ext cx="3995166" cy="44989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wheel spokes="8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wheel spokes="8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wheel spokes="8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wheel spokes="8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wheel spokes="8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wheel spokes="8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wheel spokes="8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04013" y="228600"/>
            <a:ext cx="2135188" cy="58705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98450" y="228600"/>
            <a:ext cx="6281784" cy="58705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wheel spokes="8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任意多边形 146433"/>
          <p:cNvSpPr/>
          <p:nvPr/>
        </p:nvSpPr>
        <p:spPr>
          <a:xfrm>
            <a:off x="4760913" y="20638"/>
            <a:ext cx="4438650" cy="4038600"/>
          </a:xfrm>
          <a:custGeom>
            <a:avLst/>
            <a:gdLst/>
            <a:ahLst/>
            <a:cxnLst/>
            <a:rect l="0" t="0" r="0" b="0"/>
            <a:pathLst>
              <a:path w="546" h="497">
                <a:moveTo>
                  <a:pt x="23" y="4"/>
                </a:moveTo>
                <a:cubicBezTo>
                  <a:pt x="23" y="4"/>
                  <a:pt x="0" y="34"/>
                  <a:pt x="11" y="71"/>
                </a:cubicBezTo>
                <a:cubicBezTo>
                  <a:pt x="19" y="100"/>
                  <a:pt x="25" y="393"/>
                  <a:pt x="25" y="393"/>
                </a:cubicBezTo>
                <a:cubicBezTo>
                  <a:pt x="25" y="393"/>
                  <a:pt x="42" y="452"/>
                  <a:pt x="54" y="457"/>
                </a:cubicBezTo>
                <a:cubicBezTo>
                  <a:pt x="66" y="462"/>
                  <a:pt x="158" y="482"/>
                  <a:pt x="158" y="482"/>
                </a:cubicBezTo>
                <a:cubicBezTo>
                  <a:pt x="158" y="482"/>
                  <a:pt x="191" y="497"/>
                  <a:pt x="204" y="495"/>
                </a:cubicBezTo>
                <a:cubicBezTo>
                  <a:pt x="217" y="494"/>
                  <a:pt x="506" y="487"/>
                  <a:pt x="520" y="475"/>
                </a:cubicBezTo>
                <a:cubicBezTo>
                  <a:pt x="533" y="463"/>
                  <a:pt x="546" y="218"/>
                  <a:pt x="533" y="167"/>
                </a:cubicBezTo>
                <a:cubicBezTo>
                  <a:pt x="520" y="117"/>
                  <a:pt x="404" y="14"/>
                  <a:pt x="369" y="16"/>
                </a:cubicBezTo>
                <a:cubicBezTo>
                  <a:pt x="335" y="17"/>
                  <a:pt x="249" y="29"/>
                  <a:pt x="249" y="29"/>
                </a:cubicBezTo>
                <a:lnTo>
                  <a:pt x="198" y="11"/>
                </a:lnTo>
                <a:lnTo>
                  <a:pt x="151" y="2"/>
                </a:lnTo>
                <a:cubicBezTo>
                  <a:pt x="151" y="2"/>
                  <a:pt x="79" y="0"/>
                  <a:pt x="23" y="4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46435" name="组合 146434"/>
          <p:cNvGrpSpPr/>
          <p:nvPr/>
        </p:nvGrpSpPr>
        <p:grpSpPr>
          <a:xfrm>
            <a:off x="4572000" y="28575"/>
            <a:ext cx="4756150" cy="4338638"/>
            <a:chOff x="2918" y="18"/>
            <a:chExt cx="2958" cy="2699"/>
          </a:xfrm>
        </p:grpSpPr>
        <p:sp>
          <p:nvSpPr>
            <p:cNvPr id="146436" name="任意多边形 146435"/>
            <p:cNvSpPr/>
            <p:nvPr/>
          </p:nvSpPr>
          <p:spPr>
            <a:xfrm>
              <a:off x="3060" y="18"/>
              <a:ext cx="490" cy="187"/>
            </a:xfrm>
            <a:custGeom>
              <a:avLst/>
              <a:gdLst/>
              <a:ahLst/>
              <a:cxnLst/>
              <a:rect l="0" t="0" r="0" b="0"/>
              <a:pathLst>
                <a:path w="97" h="37">
                  <a:moveTo>
                    <a:pt x="71" y="25"/>
                  </a:moveTo>
                  <a:cubicBezTo>
                    <a:pt x="81" y="22"/>
                    <a:pt x="87" y="21"/>
                    <a:pt x="91" y="20"/>
                  </a:cubicBezTo>
                  <a:cubicBezTo>
                    <a:pt x="91" y="19"/>
                    <a:pt x="91" y="19"/>
                    <a:pt x="92" y="17"/>
                  </a:cubicBezTo>
                  <a:cubicBezTo>
                    <a:pt x="97" y="11"/>
                    <a:pt x="95" y="4"/>
                    <a:pt x="88" y="0"/>
                  </a:cubicBezTo>
                  <a:lnTo>
                    <a:pt x="25" y="0"/>
                  </a:lnTo>
                  <a:cubicBezTo>
                    <a:pt x="10" y="3"/>
                    <a:pt x="0" y="10"/>
                    <a:pt x="10" y="22"/>
                  </a:cubicBezTo>
                  <a:cubicBezTo>
                    <a:pt x="10" y="22"/>
                    <a:pt x="28" y="37"/>
                    <a:pt x="71" y="25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37" name="任意多边形 146436"/>
            <p:cNvSpPr>
              <a:spLocks noEditPoints="1"/>
            </p:cNvSpPr>
            <p:nvPr/>
          </p:nvSpPr>
          <p:spPr>
            <a:xfrm>
              <a:off x="2918" y="18"/>
              <a:ext cx="2958" cy="2699"/>
            </a:xfrm>
            <a:custGeom>
              <a:avLst/>
              <a:gdLst/>
              <a:ahLst/>
              <a:cxnLst/>
              <a:rect l="0" t="0" r="0" b="0"/>
              <a:pathLst>
                <a:path w="585" h="534">
                  <a:moveTo>
                    <a:pt x="554" y="76"/>
                  </a:moveTo>
                  <a:cubicBezTo>
                    <a:pt x="551" y="32"/>
                    <a:pt x="543" y="9"/>
                    <a:pt x="504" y="1"/>
                  </a:cubicBezTo>
                  <a:cubicBezTo>
                    <a:pt x="500" y="1"/>
                    <a:pt x="494" y="0"/>
                    <a:pt x="486" y="0"/>
                  </a:cubicBezTo>
                  <a:lnTo>
                    <a:pt x="157" y="0"/>
                  </a:lnTo>
                  <a:cubicBezTo>
                    <a:pt x="156" y="5"/>
                    <a:pt x="153" y="17"/>
                    <a:pt x="158" y="17"/>
                  </a:cubicBezTo>
                  <a:cubicBezTo>
                    <a:pt x="171" y="17"/>
                    <a:pt x="223" y="21"/>
                    <a:pt x="225" y="21"/>
                  </a:cubicBezTo>
                  <a:cubicBezTo>
                    <a:pt x="226" y="21"/>
                    <a:pt x="250" y="16"/>
                    <a:pt x="237" y="28"/>
                  </a:cubicBezTo>
                  <a:cubicBezTo>
                    <a:pt x="223" y="41"/>
                    <a:pt x="192" y="41"/>
                    <a:pt x="174" y="39"/>
                  </a:cubicBezTo>
                  <a:cubicBezTo>
                    <a:pt x="131" y="36"/>
                    <a:pt x="152" y="56"/>
                    <a:pt x="168" y="56"/>
                  </a:cubicBezTo>
                  <a:cubicBezTo>
                    <a:pt x="218" y="56"/>
                    <a:pt x="228" y="68"/>
                    <a:pt x="207" y="71"/>
                  </a:cubicBezTo>
                  <a:cubicBezTo>
                    <a:pt x="186" y="74"/>
                    <a:pt x="182" y="73"/>
                    <a:pt x="162" y="76"/>
                  </a:cubicBezTo>
                  <a:cubicBezTo>
                    <a:pt x="7" y="101"/>
                    <a:pt x="59" y="60"/>
                    <a:pt x="74" y="60"/>
                  </a:cubicBezTo>
                  <a:cubicBezTo>
                    <a:pt x="139" y="59"/>
                    <a:pt x="123" y="37"/>
                    <a:pt x="107" y="42"/>
                  </a:cubicBezTo>
                  <a:cubicBezTo>
                    <a:pt x="91" y="46"/>
                    <a:pt x="34" y="27"/>
                    <a:pt x="26" y="63"/>
                  </a:cubicBezTo>
                  <a:cubicBezTo>
                    <a:pt x="19" y="100"/>
                    <a:pt x="42" y="282"/>
                    <a:pt x="36" y="317"/>
                  </a:cubicBezTo>
                  <a:cubicBezTo>
                    <a:pt x="0" y="534"/>
                    <a:pt x="199" y="487"/>
                    <a:pt x="199" y="487"/>
                  </a:cubicBezTo>
                  <a:cubicBezTo>
                    <a:pt x="156" y="453"/>
                    <a:pt x="174" y="421"/>
                    <a:pt x="171" y="403"/>
                  </a:cubicBezTo>
                  <a:cubicBezTo>
                    <a:pt x="161" y="345"/>
                    <a:pt x="154" y="337"/>
                    <a:pt x="144" y="341"/>
                  </a:cubicBezTo>
                  <a:cubicBezTo>
                    <a:pt x="121" y="352"/>
                    <a:pt x="123" y="358"/>
                    <a:pt x="126" y="367"/>
                  </a:cubicBezTo>
                  <a:cubicBezTo>
                    <a:pt x="142" y="416"/>
                    <a:pt x="105" y="376"/>
                    <a:pt x="105" y="376"/>
                  </a:cubicBezTo>
                  <a:cubicBezTo>
                    <a:pt x="98" y="380"/>
                    <a:pt x="95" y="390"/>
                    <a:pt x="99" y="399"/>
                  </a:cubicBezTo>
                  <a:cubicBezTo>
                    <a:pt x="131" y="463"/>
                    <a:pt x="101" y="446"/>
                    <a:pt x="94" y="435"/>
                  </a:cubicBezTo>
                  <a:cubicBezTo>
                    <a:pt x="61" y="390"/>
                    <a:pt x="92" y="366"/>
                    <a:pt x="88" y="352"/>
                  </a:cubicBezTo>
                  <a:cubicBezTo>
                    <a:pt x="75" y="295"/>
                    <a:pt x="118" y="274"/>
                    <a:pt x="124" y="265"/>
                  </a:cubicBezTo>
                  <a:cubicBezTo>
                    <a:pt x="130" y="256"/>
                    <a:pt x="127" y="253"/>
                    <a:pt x="129" y="234"/>
                  </a:cubicBezTo>
                  <a:cubicBezTo>
                    <a:pt x="136" y="195"/>
                    <a:pt x="155" y="216"/>
                    <a:pt x="153" y="228"/>
                  </a:cubicBezTo>
                  <a:cubicBezTo>
                    <a:pt x="148" y="274"/>
                    <a:pt x="176" y="242"/>
                    <a:pt x="186" y="228"/>
                  </a:cubicBezTo>
                  <a:cubicBezTo>
                    <a:pt x="218" y="186"/>
                    <a:pt x="214" y="229"/>
                    <a:pt x="209" y="237"/>
                  </a:cubicBezTo>
                  <a:cubicBezTo>
                    <a:pt x="203" y="244"/>
                    <a:pt x="198" y="255"/>
                    <a:pt x="200" y="260"/>
                  </a:cubicBezTo>
                  <a:cubicBezTo>
                    <a:pt x="208" y="283"/>
                    <a:pt x="193" y="305"/>
                    <a:pt x="188" y="306"/>
                  </a:cubicBezTo>
                  <a:cubicBezTo>
                    <a:pt x="184" y="308"/>
                    <a:pt x="170" y="314"/>
                    <a:pt x="170" y="332"/>
                  </a:cubicBezTo>
                  <a:cubicBezTo>
                    <a:pt x="171" y="350"/>
                    <a:pt x="192" y="382"/>
                    <a:pt x="192" y="395"/>
                  </a:cubicBezTo>
                  <a:cubicBezTo>
                    <a:pt x="193" y="492"/>
                    <a:pt x="236" y="499"/>
                    <a:pt x="255" y="497"/>
                  </a:cubicBezTo>
                  <a:cubicBezTo>
                    <a:pt x="275" y="496"/>
                    <a:pt x="445" y="490"/>
                    <a:pt x="515" y="483"/>
                  </a:cubicBezTo>
                  <a:cubicBezTo>
                    <a:pt x="585" y="477"/>
                    <a:pt x="538" y="458"/>
                    <a:pt x="518" y="458"/>
                  </a:cubicBezTo>
                  <a:cubicBezTo>
                    <a:pt x="467" y="458"/>
                    <a:pt x="454" y="427"/>
                    <a:pt x="454" y="427"/>
                  </a:cubicBezTo>
                  <a:cubicBezTo>
                    <a:pt x="454" y="427"/>
                    <a:pt x="453" y="405"/>
                    <a:pt x="431" y="400"/>
                  </a:cubicBezTo>
                  <a:cubicBezTo>
                    <a:pt x="376" y="385"/>
                    <a:pt x="411" y="353"/>
                    <a:pt x="425" y="345"/>
                  </a:cubicBezTo>
                  <a:cubicBezTo>
                    <a:pt x="438" y="338"/>
                    <a:pt x="430" y="335"/>
                    <a:pt x="420" y="329"/>
                  </a:cubicBezTo>
                  <a:cubicBezTo>
                    <a:pt x="398" y="316"/>
                    <a:pt x="394" y="300"/>
                    <a:pt x="396" y="270"/>
                  </a:cubicBezTo>
                  <a:cubicBezTo>
                    <a:pt x="397" y="240"/>
                    <a:pt x="416" y="249"/>
                    <a:pt x="416" y="249"/>
                  </a:cubicBezTo>
                  <a:cubicBezTo>
                    <a:pt x="416" y="249"/>
                    <a:pt x="448" y="262"/>
                    <a:pt x="460" y="256"/>
                  </a:cubicBezTo>
                  <a:cubicBezTo>
                    <a:pt x="472" y="250"/>
                    <a:pt x="467" y="239"/>
                    <a:pt x="461" y="244"/>
                  </a:cubicBezTo>
                  <a:cubicBezTo>
                    <a:pt x="455" y="248"/>
                    <a:pt x="412" y="244"/>
                    <a:pt x="407" y="223"/>
                  </a:cubicBezTo>
                  <a:cubicBezTo>
                    <a:pt x="403" y="202"/>
                    <a:pt x="418" y="213"/>
                    <a:pt x="422" y="214"/>
                  </a:cubicBezTo>
                  <a:cubicBezTo>
                    <a:pt x="427" y="216"/>
                    <a:pt x="427" y="220"/>
                    <a:pt x="439" y="226"/>
                  </a:cubicBezTo>
                  <a:cubicBezTo>
                    <a:pt x="468" y="241"/>
                    <a:pt x="454" y="224"/>
                    <a:pt x="454" y="224"/>
                  </a:cubicBezTo>
                  <a:cubicBezTo>
                    <a:pt x="454" y="224"/>
                    <a:pt x="454" y="224"/>
                    <a:pt x="438" y="209"/>
                  </a:cubicBezTo>
                  <a:cubicBezTo>
                    <a:pt x="423" y="194"/>
                    <a:pt x="406" y="199"/>
                    <a:pt x="389" y="199"/>
                  </a:cubicBezTo>
                  <a:cubicBezTo>
                    <a:pt x="373" y="199"/>
                    <a:pt x="376" y="211"/>
                    <a:pt x="376" y="211"/>
                  </a:cubicBezTo>
                  <a:cubicBezTo>
                    <a:pt x="376" y="211"/>
                    <a:pt x="373" y="242"/>
                    <a:pt x="370" y="291"/>
                  </a:cubicBezTo>
                  <a:cubicBezTo>
                    <a:pt x="368" y="341"/>
                    <a:pt x="360" y="347"/>
                    <a:pt x="357" y="343"/>
                  </a:cubicBezTo>
                  <a:cubicBezTo>
                    <a:pt x="354" y="338"/>
                    <a:pt x="350" y="313"/>
                    <a:pt x="350" y="305"/>
                  </a:cubicBezTo>
                  <a:cubicBezTo>
                    <a:pt x="350" y="298"/>
                    <a:pt x="345" y="264"/>
                    <a:pt x="347" y="230"/>
                  </a:cubicBezTo>
                  <a:cubicBezTo>
                    <a:pt x="350" y="195"/>
                    <a:pt x="356" y="210"/>
                    <a:pt x="334" y="201"/>
                  </a:cubicBezTo>
                  <a:cubicBezTo>
                    <a:pt x="311" y="192"/>
                    <a:pt x="323" y="182"/>
                    <a:pt x="331" y="182"/>
                  </a:cubicBezTo>
                  <a:cubicBezTo>
                    <a:pt x="338" y="182"/>
                    <a:pt x="350" y="189"/>
                    <a:pt x="352" y="181"/>
                  </a:cubicBezTo>
                  <a:cubicBezTo>
                    <a:pt x="356" y="160"/>
                    <a:pt x="359" y="141"/>
                    <a:pt x="347" y="136"/>
                  </a:cubicBezTo>
                  <a:cubicBezTo>
                    <a:pt x="322" y="127"/>
                    <a:pt x="332" y="121"/>
                    <a:pt x="341" y="118"/>
                  </a:cubicBezTo>
                  <a:cubicBezTo>
                    <a:pt x="350" y="115"/>
                    <a:pt x="352" y="94"/>
                    <a:pt x="339" y="99"/>
                  </a:cubicBezTo>
                  <a:cubicBezTo>
                    <a:pt x="313" y="107"/>
                    <a:pt x="316" y="85"/>
                    <a:pt x="321" y="82"/>
                  </a:cubicBezTo>
                  <a:cubicBezTo>
                    <a:pt x="325" y="79"/>
                    <a:pt x="334" y="83"/>
                    <a:pt x="331" y="62"/>
                  </a:cubicBezTo>
                  <a:cubicBezTo>
                    <a:pt x="328" y="41"/>
                    <a:pt x="347" y="34"/>
                    <a:pt x="351" y="53"/>
                  </a:cubicBezTo>
                  <a:cubicBezTo>
                    <a:pt x="354" y="73"/>
                    <a:pt x="363" y="112"/>
                    <a:pt x="369" y="103"/>
                  </a:cubicBezTo>
                  <a:cubicBezTo>
                    <a:pt x="375" y="94"/>
                    <a:pt x="385" y="57"/>
                    <a:pt x="395" y="41"/>
                  </a:cubicBezTo>
                  <a:cubicBezTo>
                    <a:pt x="406" y="24"/>
                    <a:pt x="418" y="38"/>
                    <a:pt x="415" y="47"/>
                  </a:cubicBezTo>
                  <a:cubicBezTo>
                    <a:pt x="401" y="88"/>
                    <a:pt x="426" y="90"/>
                    <a:pt x="426" y="90"/>
                  </a:cubicBezTo>
                  <a:cubicBezTo>
                    <a:pt x="426" y="90"/>
                    <a:pt x="423" y="96"/>
                    <a:pt x="409" y="95"/>
                  </a:cubicBezTo>
                  <a:cubicBezTo>
                    <a:pt x="382" y="92"/>
                    <a:pt x="393" y="110"/>
                    <a:pt x="405" y="115"/>
                  </a:cubicBezTo>
                  <a:cubicBezTo>
                    <a:pt x="431" y="124"/>
                    <a:pt x="414" y="130"/>
                    <a:pt x="401" y="130"/>
                  </a:cubicBezTo>
                  <a:cubicBezTo>
                    <a:pt x="387" y="130"/>
                    <a:pt x="381" y="134"/>
                    <a:pt x="378" y="148"/>
                  </a:cubicBezTo>
                  <a:cubicBezTo>
                    <a:pt x="369" y="191"/>
                    <a:pt x="401" y="181"/>
                    <a:pt x="401" y="181"/>
                  </a:cubicBezTo>
                  <a:cubicBezTo>
                    <a:pt x="452" y="195"/>
                    <a:pt x="528" y="188"/>
                    <a:pt x="528" y="188"/>
                  </a:cubicBezTo>
                  <a:cubicBezTo>
                    <a:pt x="543" y="192"/>
                    <a:pt x="552" y="189"/>
                    <a:pt x="558" y="181"/>
                  </a:cubicBezTo>
                  <a:lnTo>
                    <a:pt x="558" y="103"/>
                  </a:lnTo>
                  <a:cubicBezTo>
                    <a:pt x="556" y="93"/>
                    <a:pt x="555" y="84"/>
                    <a:pt x="554" y="76"/>
                  </a:cubicBezTo>
                  <a:close/>
                  <a:moveTo>
                    <a:pt x="231" y="77"/>
                  </a:moveTo>
                  <a:cubicBezTo>
                    <a:pt x="233" y="65"/>
                    <a:pt x="249" y="69"/>
                    <a:pt x="249" y="69"/>
                  </a:cubicBezTo>
                  <a:cubicBezTo>
                    <a:pt x="249" y="69"/>
                    <a:pt x="278" y="79"/>
                    <a:pt x="290" y="78"/>
                  </a:cubicBezTo>
                  <a:cubicBezTo>
                    <a:pt x="301" y="76"/>
                    <a:pt x="318" y="93"/>
                    <a:pt x="293" y="93"/>
                  </a:cubicBezTo>
                  <a:cubicBezTo>
                    <a:pt x="267" y="93"/>
                    <a:pt x="228" y="104"/>
                    <a:pt x="231" y="77"/>
                  </a:cubicBezTo>
                  <a:close/>
                  <a:moveTo>
                    <a:pt x="171" y="195"/>
                  </a:moveTo>
                  <a:cubicBezTo>
                    <a:pt x="153" y="195"/>
                    <a:pt x="46" y="237"/>
                    <a:pt x="45" y="128"/>
                  </a:cubicBezTo>
                  <a:cubicBezTo>
                    <a:pt x="45" y="104"/>
                    <a:pt x="39" y="83"/>
                    <a:pt x="69" y="98"/>
                  </a:cubicBezTo>
                  <a:cubicBezTo>
                    <a:pt x="99" y="112"/>
                    <a:pt x="72" y="111"/>
                    <a:pt x="137" y="108"/>
                  </a:cubicBezTo>
                  <a:cubicBezTo>
                    <a:pt x="137" y="108"/>
                    <a:pt x="184" y="110"/>
                    <a:pt x="191" y="106"/>
                  </a:cubicBezTo>
                  <a:cubicBezTo>
                    <a:pt x="199" y="101"/>
                    <a:pt x="192" y="91"/>
                    <a:pt x="207" y="91"/>
                  </a:cubicBezTo>
                  <a:cubicBezTo>
                    <a:pt x="222" y="90"/>
                    <a:pt x="220" y="105"/>
                    <a:pt x="220" y="105"/>
                  </a:cubicBezTo>
                  <a:cubicBezTo>
                    <a:pt x="220" y="105"/>
                    <a:pt x="207" y="124"/>
                    <a:pt x="305" y="111"/>
                  </a:cubicBezTo>
                  <a:cubicBezTo>
                    <a:pt x="317" y="109"/>
                    <a:pt x="327" y="121"/>
                    <a:pt x="302" y="121"/>
                  </a:cubicBezTo>
                  <a:cubicBezTo>
                    <a:pt x="290" y="122"/>
                    <a:pt x="272" y="128"/>
                    <a:pt x="278" y="143"/>
                  </a:cubicBezTo>
                  <a:cubicBezTo>
                    <a:pt x="284" y="158"/>
                    <a:pt x="276" y="256"/>
                    <a:pt x="276" y="256"/>
                  </a:cubicBezTo>
                  <a:cubicBezTo>
                    <a:pt x="276" y="256"/>
                    <a:pt x="271" y="274"/>
                    <a:pt x="262" y="245"/>
                  </a:cubicBezTo>
                  <a:cubicBezTo>
                    <a:pt x="259" y="235"/>
                    <a:pt x="262" y="144"/>
                    <a:pt x="260" y="137"/>
                  </a:cubicBezTo>
                  <a:cubicBezTo>
                    <a:pt x="259" y="129"/>
                    <a:pt x="217" y="122"/>
                    <a:pt x="215" y="154"/>
                  </a:cubicBezTo>
                  <a:cubicBezTo>
                    <a:pt x="214" y="185"/>
                    <a:pt x="205" y="195"/>
                    <a:pt x="171" y="195"/>
                  </a:cubicBezTo>
                  <a:close/>
                  <a:moveTo>
                    <a:pt x="237" y="231"/>
                  </a:moveTo>
                  <a:cubicBezTo>
                    <a:pt x="230" y="240"/>
                    <a:pt x="219" y="247"/>
                    <a:pt x="223" y="225"/>
                  </a:cubicBezTo>
                  <a:cubicBezTo>
                    <a:pt x="228" y="202"/>
                    <a:pt x="232" y="170"/>
                    <a:pt x="232" y="155"/>
                  </a:cubicBezTo>
                  <a:cubicBezTo>
                    <a:pt x="232" y="155"/>
                    <a:pt x="244" y="135"/>
                    <a:pt x="247" y="158"/>
                  </a:cubicBezTo>
                  <a:cubicBezTo>
                    <a:pt x="250" y="181"/>
                    <a:pt x="244" y="221"/>
                    <a:pt x="237" y="231"/>
                  </a:cubicBezTo>
                  <a:close/>
                  <a:moveTo>
                    <a:pt x="326" y="292"/>
                  </a:moveTo>
                  <a:cubicBezTo>
                    <a:pt x="327" y="320"/>
                    <a:pt x="355" y="400"/>
                    <a:pt x="286" y="399"/>
                  </a:cubicBezTo>
                  <a:cubicBezTo>
                    <a:pt x="217" y="398"/>
                    <a:pt x="214" y="409"/>
                    <a:pt x="215" y="321"/>
                  </a:cubicBezTo>
                  <a:cubicBezTo>
                    <a:pt x="216" y="236"/>
                    <a:pt x="225" y="253"/>
                    <a:pt x="230" y="264"/>
                  </a:cubicBezTo>
                  <a:cubicBezTo>
                    <a:pt x="230" y="264"/>
                    <a:pt x="253" y="318"/>
                    <a:pt x="309" y="277"/>
                  </a:cubicBezTo>
                  <a:cubicBezTo>
                    <a:pt x="319" y="269"/>
                    <a:pt x="324" y="263"/>
                    <a:pt x="326" y="292"/>
                  </a:cubicBezTo>
                  <a:close/>
                  <a:moveTo>
                    <a:pt x="318" y="133"/>
                  </a:moveTo>
                  <a:cubicBezTo>
                    <a:pt x="338" y="148"/>
                    <a:pt x="316" y="165"/>
                    <a:pt x="316" y="165"/>
                  </a:cubicBezTo>
                  <a:cubicBezTo>
                    <a:pt x="316" y="165"/>
                    <a:pt x="302" y="189"/>
                    <a:pt x="313" y="213"/>
                  </a:cubicBezTo>
                  <a:cubicBezTo>
                    <a:pt x="324" y="237"/>
                    <a:pt x="324" y="265"/>
                    <a:pt x="301" y="239"/>
                  </a:cubicBezTo>
                  <a:cubicBezTo>
                    <a:pt x="279" y="214"/>
                    <a:pt x="293" y="156"/>
                    <a:pt x="299" y="144"/>
                  </a:cubicBezTo>
                  <a:cubicBezTo>
                    <a:pt x="299" y="144"/>
                    <a:pt x="299" y="118"/>
                    <a:pt x="318" y="133"/>
                  </a:cubicBezTo>
                  <a:close/>
                  <a:moveTo>
                    <a:pt x="507" y="179"/>
                  </a:moveTo>
                  <a:cubicBezTo>
                    <a:pt x="498" y="185"/>
                    <a:pt x="507" y="179"/>
                    <a:pt x="465" y="177"/>
                  </a:cubicBezTo>
                  <a:cubicBezTo>
                    <a:pt x="423" y="176"/>
                    <a:pt x="461" y="162"/>
                    <a:pt x="461" y="162"/>
                  </a:cubicBezTo>
                  <a:cubicBezTo>
                    <a:pt x="565" y="166"/>
                    <a:pt x="516" y="173"/>
                    <a:pt x="507" y="179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38" name="任意多边形 146437"/>
            <p:cNvSpPr/>
            <p:nvPr/>
          </p:nvSpPr>
          <p:spPr>
            <a:xfrm>
              <a:off x="3621" y="1287"/>
              <a:ext cx="238" cy="283"/>
            </a:xfrm>
            <a:custGeom>
              <a:avLst/>
              <a:gdLst/>
              <a:ahLst/>
              <a:cxnLst/>
              <a:rect l="0" t="0" r="0" b="0"/>
              <a:pathLst>
                <a:path w="47" h="56">
                  <a:moveTo>
                    <a:pt x="40" y="15"/>
                  </a:moveTo>
                  <a:cubicBezTo>
                    <a:pt x="37" y="0"/>
                    <a:pt x="0" y="23"/>
                    <a:pt x="27" y="56"/>
                  </a:cubicBezTo>
                  <a:cubicBezTo>
                    <a:pt x="27" y="56"/>
                    <a:pt x="47" y="49"/>
                    <a:pt x="40" y="15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39" name="任意多边形 146438"/>
            <p:cNvSpPr/>
            <p:nvPr/>
          </p:nvSpPr>
          <p:spPr>
            <a:xfrm>
              <a:off x="3403" y="1403"/>
              <a:ext cx="208" cy="379"/>
            </a:xfrm>
            <a:custGeom>
              <a:avLst/>
              <a:gdLst/>
              <a:ahLst/>
              <a:cxnLst/>
              <a:rect l="0" t="0" r="0" b="0"/>
              <a:pathLst>
                <a:path w="41" h="75">
                  <a:moveTo>
                    <a:pt x="19" y="27"/>
                  </a:moveTo>
                  <a:cubicBezTo>
                    <a:pt x="0" y="54"/>
                    <a:pt x="6" y="63"/>
                    <a:pt x="12" y="69"/>
                  </a:cubicBezTo>
                  <a:cubicBezTo>
                    <a:pt x="18" y="75"/>
                    <a:pt x="30" y="74"/>
                    <a:pt x="40" y="45"/>
                  </a:cubicBezTo>
                  <a:cubicBezTo>
                    <a:pt x="40" y="45"/>
                    <a:pt x="32" y="31"/>
                    <a:pt x="37" y="24"/>
                  </a:cubicBezTo>
                  <a:cubicBezTo>
                    <a:pt x="41" y="16"/>
                    <a:pt x="38" y="0"/>
                    <a:pt x="19" y="27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40" name="任意多边形 146439"/>
            <p:cNvSpPr/>
            <p:nvPr/>
          </p:nvSpPr>
          <p:spPr>
            <a:xfrm>
              <a:off x="3272" y="645"/>
              <a:ext cx="683" cy="318"/>
            </a:xfrm>
            <a:custGeom>
              <a:avLst/>
              <a:gdLst/>
              <a:ahLst/>
              <a:cxnLst/>
              <a:rect l="0" t="0" r="0" b="0"/>
              <a:pathLst>
                <a:path w="135" h="63">
                  <a:moveTo>
                    <a:pt x="112" y="4"/>
                  </a:moveTo>
                  <a:cubicBezTo>
                    <a:pt x="105" y="9"/>
                    <a:pt x="24" y="4"/>
                    <a:pt x="24" y="4"/>
                  </a:cubicBezTo>
                  <a:cubicBezTo>
                    <a:pt x="15" y="4"/>
                    <a:pt x="3" y="1"/>
                    <a:pt x="2" y="25"/>
                  </a:cubicBezTo>
                  <a:cubicBezTo>
                    <a:pt x="0" y="63"/>
                    <a:pt x="48" y="58"/>
                    <a:pt x="60" y="58"/>
                  </a:cubicBezTo>
                  <a:cubicBezTo>
                    <a:pt x="72" y="58"/>
                    <a:pt x="84" y="48"/>
                    <a:pt x="96" y="54"/>
                  </a:cubicBezTo>
                  <a:cubicBezTo>
                    <a:pt x="96" y="54"/>
                    <a:pt x="107" y="63"/>
                    <a:pt x="113" y="53"/>
                  </a:cubicBezTo>
                  <a:cubicBezTo>
                    <a:pt x="135" y="13"/>
                    <a:pt x="120" y="0"/>
                    <a:pt x="112" y="4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41" name="任意多边形 146440"/>
            <p:cNvSpPr/>
            <p:nvPr/>
          </p:nvSpPr>
          <p:spPr>
            <a:xfrm>
              <a:off x="4046" y="1545"/>
              <a:ext cx="490" cy="515"/>
            </a:xfrm>
            <a:custGeom>
              <a:avLst/>
              <a:gdLst/>
              <a:ahLst/>
              <a:cxnLst/>
              <a:rect l="0" t="0" r="0" b="0"/>
              <a:pathLst>
                <a:path w="97" h="102">
                  <a:moveTo>
                    <a:pt x="67" y="5"/>
                  </a:moveTo>
                  <a:cubicBezTo>
                    <a:pt x="55" y="10"/>
                    <a:pt x="31" y="5"/>
                    <a:pt x="31" y="5"/>
                  </a:cubicBezTo>
                  <a:cubicBezTo>
                    <a:pt x="0" y="6"/>
                    <a:pt x="16" y="39"/>
                    <a:pt x="12" y="57"/>
                  </a:cubicBezTo>
                  <a:cubicBezTo>
                    <a:pt x="8" y="76"/>
                    <a:pt x="63" y="102"/>
                    <a:pt x="79" y="62"/>
                  </a:cubicBezTo>
                  <a:cubicBezTo>
                    <a:pt x="97" y="20"/>
                    <a:pt x="79" y="0"/>
                    <a:pt x="67" y="5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42" name="任意多边形 146441"/>
            <p:cNvSpPr/>
            <p:nvPr/>
          </p:nvSpPr>
          <p:spPr>
            <a:xfrm>
              <a:off x="5173" y="1024"/>
              <a:ext cx="501" cy="96"/>
            </a:xfrm>
            <a:custGeom>
              <a:avLst/>
              <a:gdLst/>
              <a:ahLst/>
              <a:cxnLst/>
              <a:rect l="0" t="0" r="0" b="0"/>
              <a:pathLst>
                <a:path w="99" h="19">
                  <a:moveTo>
                    <a:pt x="15" y="0"/>
                  </a:moveTo>
                  <a:cubicBezTo>
                    <a:pt x="0" y="0"/>
                    <a:pt x="19" y="19"/>
                    <a:pt x="40" y="15"/>
                  </a:cubicBezTo>
                  <a:cubicBezTo>
                    <a:pt x="99" y="1"/>
                    <a:pt x="15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43" name="任意多边形 146442"/>
            <p:cNvSpPr/>
            <p:nvPr/>
          </p:nvSpPr>
          <p:spPr>
            <a:xfrm>
              <a:off x="5340" y="1004"/>
              <a:ext cx="385" cy="237"/>
            </a:xfrm>
            <a:custGeom>
              <a:avLst/>
              <a:gdLst/>
              <a:ahLst/>
              <a:cxnLst/>
              <a:rect l="0" t="0" r="0" b="0"/>
              <a:pathLst>
                <a:path w="76" h="47">
                  <a:moveTo>
                    <a:pt x="21" y="37"/>
                  </a:moveTo>
                  <a:cubicBezTo>
                    <a:pt x="21" y="37"/>
                    <a:pt x="50" y="47"/>
                    <a:pt x="70" y="17"/>
                  </a:cubicBezTo>
                  <a:cubicBezTo>
                    <a:pt x="76" y="7"/>
                    <a:pt x="65" y="0"/>
                    <a:pt x="48" y="3"/>
                  </a:cubicBezTo>
                  <a:cubicBezTo>
                    <a:pt x="39" y="5"/>
                    <a:pt x="39" y="32"/>
                    <a:pt x="19" y="32"/>
                  </a:cubicBezTo>
                  <a:cubicBezTo>
                    <a:pt x="0" y="32"/>
                    <a:pt x="21" y="37"/>
                    <a:pt x="21" y="37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44" name="任意多边形 146443"/>
            <p:cNvSpPr/>
            <p:nvPr/>
          </p:nvSpPr>
          <p:spPr>
            <a:xfrm>
              <a:off x="5325" y="1201"/>
              <a:ext cx="415" cy="187"/>
            </a:xfrm>
            <a:custGeom>
              <a:avLst/>
              <a:gdLst/>
              <a:ahLst/>
              <a:cxnLst/>
              <a:rect l="0" t="0" r="0" b="0"/>
              <a:pathLst>
                <a:path w="82" h="37">
                  <a:moveTo>
                    <a:pt x="72" y="6"/>
                  </a:moveTo>
                  <a:cubicBezTo>
                    <a:pt x="57" y="23"/>
                    <a:pt x="24" y="17"/>
                    <a:pt x="24" y="17"/>
                  </a:cubicBezTo>
                  <a:cubicBezTo>
                    <a:pt x="24" y="17"/>
                    <a:pt x="0" y="16"/>
                    <a:pt x="17" y="26"/>
                  </a:cubicBezTo>
                  <a:cubicBezTo>
                    <a:pt x="33" y="37"/>
                    <a:pt x="53" y="32"/>
                    <a:pt x="76" y="23"/>
                  </a:cubicBezTo>
                  <a:cubicBezTo>
                    <a:pt x="78" y="22"/>
                    <a:pt x="80" y="21"/>
                    <a:pt x="82" y="20"/>
                  </a:cubicBezTo>
                  <a:lnTo>
                    <a:pt x="82" y="0"/>
                  </a:lnTo>
                  <a:cubicBezTo>
                    <a:pt x="79" y="1"/>
                    <a:pt x="75" y="2"/>
                    <a:pt x="72" y="6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45" name="任意多边形 146444"/>
            <p:cNvSpPr/>
            <p:nvPr/>
          </p:nvSpPr>
          <p:spPr>
            <a:xfrm>
              <a:off x="5001" y="1378"/>
              <a:ext cx="698" cy="167"/>
            </a:xfrm>
            <a:custGeom>
              <a:avLst/>
              <a:gdLst/>
              <a:ahLst/>
              <a:cxnLst/>
              <a:rect l="0" t="0" r="0" b="0"/>
              <a:pathLst>
                <a:path w="138" h="33">
                  <a:moveTo>
                    <a:pt x="21" y="1"/>
                  </a:moveTo>
                  <a:cubicBezTo>
                    <a:pt x="21" y="1"/>
                    <a:pt x="0" y="8"/>
                    <a:pt x="8" y="14"/>
                  </a:cubicBezTo>
                  <a:cubicBezTo>
                    <a:pt x="15" y="20"/>
                    <a:pt x="48" y="22"/>
                    <a:pt x="57" y="22"/>
                  </a:cubicBezTo>
                  <a:cubicBezTo>
                    <a:pt x="66" y="22"/>
                    <a:pt x="96" y="33"/>
                    <a:pt x="117" y="23"/>
                  </a:cubicBezTo>
                  <a:cubicBezTo>
                    <a:pt x="138" y="12"/>
                    <a:pt x="123" y="9"/>
                    <a:pt x="114" y="8"/>
                  </a:cubicBezTo>
                  <a:cubicBezTo>
                    <a:pt x="105" y="6"/>
                    <a:pt x="102" y="0"/>
                    <a:pt x="82" y="3"/>
                  </a:cubicBezTo>
                  <a:cubicBezTo>
                    <a:pt x="37" y="11"/>
                    <a:pt x="21" y="1"/>
                    <a:pt x="21" y="1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46" name="任意多边形 146445"/>
            <p:cNvSpPr/>
            <p:nvPr/>
          </p:nvSpPr>
          <p:spPr>
            <a:xfrm>
              <a:off x="5077" y="1540"/>
              <a:ext cx="567" cy="146"/>
            </a:xfrm>
            <a:custGeom>
              <a:avLst/>
              <a:gdLst/>
              <a:ahLst/>
              <a:cxnLst/>
              <a:rect l="0" t="0" r="0" b="0"/>
              <a:pathLst>
                <a:path w="112" h="29">
                  <a:moveTo>
                    <a:pt x="98" y="19"/>
                  </a:moveTo>
                  <a:cubicBezTo>
                    <a:pt x="112" y="13"/>
                    <a:pt x="111" y="0"/>
                    <a:pt x="103" y="4"/>
                  </a:cubicBezTo>
                  <a:cubicBezTo>
                    <a:pt x="96" y="9"/>
                    <a:pt x="83" y="10"/>
                    <a:pt x="74" y="10"/>
                  </a:cubicBezTo>
                  <a:cubicBezTo>
                    <a:pt x="65" y="11"/>
                    <a:pt x="45" y="3"/>
                    <a:pt x="36" y="6"/>
                  </a:cubicBezTo>
                  <a:cubicBezTo>
                    <a:pt x="27" y="9"/>
                    <a:pt x="2" y="4"/>
                    <a:pt x="2" y="4"/>
                  </a:cubicBezTo>
                  <a:cubicBezTo>
                    <a:pt x="0" y="29"/>
                    <a:pt x="83" y="25"/>
                    <a:pt x="98" y="19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47" name="任意多边形 146446"/>
            <p:cNvSpPr/>
            <p:nvPr/>
          </p:nvSpPr>
          <p:spPr>
            <a:xfrm>
              <a:off x="5042" y="1656"/>
              <a:ext cx="581" cy="480"/>
            </a:xfrm>
            <a:custGeom>
              <a:avLst/>
              <a:gdLst/>
              <a:ahLst/>
              <a:cxnLst/>
              <a:rect l="0" t="0" r="0" b="0"/>
              <a:pathLst>
                <a:path w="115" h="95">
                  <a:moveTo>
                    <a:pt x="3" y="53"/>
                  </a:moveTo>
                  <a:cubicBezTo>
                    <a:pt x="5" y="60"/>
                    <a:pt x="14" y="68"/>
                    <a:pt x="26" y="54"/>
                  </a:cubicBezTo>
                  <a:cubicBezTo>
                    <a:pt x="48" y="29"/>
                    <a:pt x="48" y="72"/>
                    <a:pt x="50" y="77"/>
                  </a:cubicBezTo>
                  <a:cubicBezTo>
                    <a:pt x="51" y="81"/>
                    <a:pt x="54" y="95"/>
                    <a:pt x="59" y="84"/>
                  </a:cubicBezTo>
                  <a:cubicBezTo>
                    <a:pt x="63" y="74"/>
                    <a:pt x="70" y="39"/>
                    <a:pt x="81" y="52"/>
                  </a:cubicBezTo>
                  <a:cubicBezTo>
                    <a:pt x="100" y="76"/>
                    <a:pt x="115" y="54"/>
                    <a:pt x="111" y="52"/>
                  </a:cubicBezTo>
                  <a:cubicBezTo>
                    <a:pt x="106" y="51"/>
                    <a:pt x="79" y="37"/>
                    <a:pt x="79" y="27"/>
                  </a:cubicBezTo>
                  <a:cubicBezTo>
                    <a:pt x="79" y="16"/>
                    <a:pt x="42" y="0"/>
                    <a:pt x="37" y="16"/>
                  </a:cubicBezTo>
                  <a:cubicBezTo>
                    <a:pt x="33" y="33"/>
                    <a:pt x="12" y="41"/>
                    <a:pt x="12" y="41"/>
                  </a:cubicBezTo>
                  <a:cubicBezTo>
                    <a:pt x="0" y="44"/>
                    <a:pt x="2" y="45"/>
                    <a:pt x="3" y="5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48" name="任意多边形 146447"/>
            <p:cNvSpPr/>
            <p:nvPr/>
          </p:nvSpPr>
          <p:spPr>
            <a:xfrm>
              <a:off x="5421" y="1464"/>
              <a:ext cx="329" cy="854"/>
            </a:xfrm>
            <a:custGeom>
              <a:avLst/>
              <a:gdLst/>
              <a:ahLst/>
              <a:cxnLst/>
              <a:rect l="0" t="0" r="0" b="0"/>
              <a:pathLst>
                <a:path w="65" h="169">
                  <a:moveTo>
                    <a:pt x="51" y="40"/>
                  </a:moveTo>
                  <a:cubicBezTo>
                    <a:pt x="44" y="46"/>
                    <a:pt x="30" y="49"/>
                    <a:pt x="22" y="49"/>
                  </a:cubicBezTo>
                  <a:cubicBezTo>
                    <a:pt x="13" y="48"/>
                    <a:pt x="14" y="56"/>
                    <a:pt x="22" y="59"/>
                  </a:cubicBezTo>
                  <a:cubicBezTo>
                    <a:pt x="30" y="62"/>
                    <a:pt x="49" y="75"/>
                    <a:pt x="50" y="90"/>
                  </a:cubicBezTo>
                  <a:cubicBezTo>
                    <a:pt x="50" y="104"/>
                    <a:pt x="51" y="115"/>
                    <a:pt x="34" y="118"/>
                  </a:cubicBezTo>
                  <a:cubicBezTo>
                    <a:pt x="18" y="122"/>
                    <a:pt x="3" y="124"/>
                    <a:pt x="0" y="148"/>
                  </a:cubicBezTo>
                  <a:cubicBezTo>
                    <a:pt x="0" y="148"/>
                    <a:pt x="10" y="154"/>
                    <a:pt x="17" y="155"/>
                  </a:cubicBezTo>
                  <a:cubicBezTo>
                    <a:pt x="23" y="155"/>
                    <a:pt x="42" y="163"/>
                    <a:pt x="47" y="166"/>
                  </a:cubicBezTo>
                  <a:cubicBezTo>
                    <a:pt x="51" y="169"/>
                    <a:pt x="58" y="167"/>
                    <a:pt x="63" y="162"/>
                  </a:cubicBezTo>
                  <a:lnTo>
                    <a:pt x="65" y="0"/>
                  </a:lnTo>
                  <a:cubicBezTo>
                    <a:pt x="64" y="8"/>
                    <a:pt x="58" y="36"/>
                    <a:pt x="51" y="4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6449" name="组合 146448"/>
          <p:cNvGrpSpPr/>
          <p:nvPr/>
        </p:nvGrpSpPr>
        <p:grpSpPr>
          <a:xfrm>
            <a:off x="554038" y="36513"/>
            <a:ext cx="7891462" cy="6821487"/>
            <a:chOff x="349" y="23"/>
            <a:chExt cx="4971" cy="4297"/>
          </a:xfrm>
        </p:grpSpPr>
        <p:sp>
          <p:nvSpPr>
            <p:cNvPr id="146450" name="矩形 146449"/>
            <p:cNvSpPr/>
            <p:nvPr/>
          </p:nvSpPr>
          <p:spPr>
            <a:xfrm>
              <a:off x="384" y="23"/>
              <a:ext cx="21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51" name="任意多边形 146450"/>
            <p:cNvSpPr>
              <a:spLocks noEditPoints="1"/>
            </p:cNvSpPr>
            <p:nvPr/>
          </p:nvSpPr>
          <p:spPr>
            <a:xfrm>
              <a:off x="384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52" name="任意多边形 146451"/>
            <p:cNvSpPr>
              <a:spLocks noEditPoints="1"/>
            </p:cNvSpPr>
            <p:nvPr/>
          </p:nvSpPr>
          <p:spPr>
            <a:xfrm>
              <a:off x="384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53" name="任意多边形 146452"/>
            <p:cNvSpPr>
              <a:spLocks noEditPoints="1"/>
            </p:cNvSpPr>
            <p:nvPr/>
          </p:nvSpPr>
          <p:spPr>
            <a:xfrm>
              <a:off x="384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54" name="任意多边形 146453"/>
            <p:cNvSpPr>
              <a:spLocks noEditPoints="1"/>
            </p:cNvSpPr>
            <p:nvPr/>
          </p:nvSpPr>
          <p:spPr>
            <a:xfrm>
              <a:off x="384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55" name="任意多边形 146454"/>
            <p:cNvSpPr>
              <a:spLocks noEditPoints="1"/>
            </p:cNvSpPr>
            <p:nvPr/>
          </p:nvSpPr>
          <p:spPr>
            <a:xfrm>
              <a:off x="384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56" name="任意多边形 146455"/>
            <p:cNvSpPr>
              <a:spLocks noEditPoints="1"/>
            </p:cNvSpPr>
            <p:nvPr/>
          </p:nvSpPr>
          <p:spPr>
            <a:xfrm>
              <a:off x="384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57" name="任意多边形 146456"/>
            <p:cNvSpPr>
              <a:spLocks noEditPoints="1"/>
            </p:cNvSpPr>
            <p:nvPr/>
          </p:nvSpPr>
          <p:spPr>
            <a:xfrm>
              <a:off x="384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58" name="任意多边形 146457"/>
            <p:cNvSpPr>
              <a:spLocks noEditPoints="1"/>
            </p:cNvSpPr>
            <p:nvPr/>
          </p:nvSpPr>
          <p:spPr>
            <a:xfrm>
              <a:off x="384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59" name="任意多边形 146458"/>
            <p:cNvSpPr>
              <a:spLocks noEditPoints="1"/>
            </p:cNvSpPr>
            <p:nvPr/>
          </p:nvSpPr>
          <p:spPr>
            <a:xfrm>
              <a:off x="384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60" name="任意多边形 146459"/>
            <p:cNvSpPr>
              <a:spLocks noEditPoints="1"/>
            </p:cNvSpPr>
            <p:nvPr/>
          </p:nvSpPr>
          <p:spPr>
            <a:xfrm>
              <a:off x="384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61" name="矩形 146460"/>
            <p:cNvSpPr/>
            <p:nvPr/>
          </p:nvSpPr>
          <p:spPr>
            <a:xfrm>
              <a:off x="384" y="4269"/>
              <a:ext cx="21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62" name="矩形 146461"/>
            <p:cNvSpPr/>
            <p:nvPr/>
          </p:nvSpPr>
          <p:spPr>
            <a:xfrm>
              <a:off x="829" y="23"/>
              <a:ext cx="21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63" name="任意多边形 146462"/>
            <p:cNvSpPr>
              <a:spLocks noEditPoints="1"/>
            </p:cNvSpPr>
            <p:nvPr/>
          </p:nvSpPr>
          <p:spPr>
            <a:xfrm>
              <a:off x="82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64" name="任意多边形 146463"/>
            <p:cNvSpPr>
              <a:spLocks noEditPoints="1"/>
            </p:cNvSpPr>
            <p:nvPr/>
          </p:nvSpPr>
          <p:spPr>
            <a:xfrm>
              <a:off x="82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65" name="任意多边形 146464"/>
            <p:cNvSpPr>
              <a:spLocks noEditPoints="1"/>
            </p:cNvSpPr>
            <p:nvPr/>
          </p:nvSpPr>
          <p:spPr>
            <a:xfrm>
              <a:off x="82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66" name="任意多边形 146465"/>
            <p:cNvSpPr>
              <a:spLocks noEditPoints="1"/>
            </p:cNvSpPr>
            <p:nvPr/>
          </p:nvSpPr>
          <p:spPr>
            <a:xfrm>
              <a:off x="82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67" name="任意多边形 146466"/>
            <p:cNvSpPr>
              <a:spLocks noEditPoints="1"/>
            </p:cNvSpPr>
            <p:nvPr/>
          </p:nvSpPr>
          <p:spPr>
            <a:xfrm>
              <a:off x="82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68" name="任意多边形 146467"/>
            <p:cNvSpPr>
              <a:spLocks noEditPoints="1"/>
            </p:cNvSpPr>
            <p:nvPr/>
          </p:nvSpPr>
          <p:spPr>
            <a:xfrm>
              <a:off x="82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69" name="任意多边形 146468"/>
            <p:cNvSpPr>
              <a:spLocks noEditPoints="1"/>
            </p:cNvSpPr>
            <p:nvPr/>
          </p:nvSpPr>
          <p:spPr>
            <a:xfrm>
              <a:off x="82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70" name="任意多边形 146469"/>
            <p:cNvSpPr>
              <a:spLocks noEditPoints="1"/>
            </p:cNvSpPr>
            <p:nvPr/>
          </p:nvSpPr>
          <p:spPr>
            <a:xfrm>
              <a:off x="82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71" name="任意多边形 146470"/>
            <p:cNvSpPr>
              <a:spLocks noEditPoints="1"/>
            </p:cNvSpPr>
            <p:nvPr/>
          </p:nvSpPr>
          <p:spPr>
            <a:xfrm>
              <a:off x="82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72" name="任意多边形 146471"/>
            <p:cNvSpPr>
              <a:spLocks noEditPoints="1"/>
            </p:cNvSpPr>
            <p:nvPr/>
          </p:nvSpPr>
          <p:spPr>
            <a:xfrm>
              <a:off x="82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73" name="矩形 146472"/>
            <p:cNvSpPr/>
            <p:nvPr/>
          </p:nvSpPr>
          <p:spPr>
            <a:xfrm>
              <a:off x="829" y="4269"/>
              <a:ext cx="21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74" name="矩形 146473"/>
            <p:cNvSpPr/>
            <p:nvPr/>
          </p:nvSpPr>
          <p:spPr>
            <a:xfrm>
              <a:off x="1279" y="23"/>
              <a:ext cx="21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75" name="任意多边形 146474"/>
            <p:cNvSpPr>
              <a:spLocks noEditPoints="1"/>
            </p:cNvSpPr>
            <p:nvPr/>
          </p:nvSpPr>
          <p:spPr>
            <a:xfrm>
              <a:off x="127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76" name="任意多边形 146475"/>
            <p:cNvSpPr>
              <a:spLocks noEditPoints="1"/>
            </p:cNvSpPr>
            <p:nvPr/>
          </p:nvSpPr>
          <p:spPr>
            <a:xfrm>
              <a:off x="127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77" name="任意多边形 146476"/>
            <p:cNvSpPr>
              <a:spLocks noEditPoints="1"/>
            </p:cNvSpPr>
            <p:nvPr/>
          </p:nvSpPr>
          <p:spPr>
            <a:xfrm>
              <a:off x="127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78" name="任意多边形 146477"/>
            <p:cNvSpPr>
              <a:spLocks noEditPoints="1"/>
            </p:cNvSpPr>
            <p:nvPr/>
          </p:nvSpPr>
          <p:spPr>
            <a:xfrm>
              <a:off x="127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79" name="任意多边形 146478"/>
            <p:cNvSpPr>
              <a:spLocks noEditPoints="1"/>
            </p:cNvSpPr>
            <p:nvPr/>
          </p:nvSpPr>
          <p:spPr>
            <a:xfrm>
              <a:off x="127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80" name="任意多边形 146479"/>
            <p:cNvSpPr>
              <a:spLocks noEditPoints="1"/>
            </p:cNvSpPr>
            <p:nvPr/>
          </p:nvSpPr>
          <p:spPr>
            <a:xfrm>
              <a:off x="127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81" name="任意多边形 146480"/>
            <p:cNvSpPr>
              <a:spLocks noEditPoints="1"/>
            </p:cNvSpPr>
            <p:nvPr/>
          </p:nvSpPr>
          <p:spPr>
            <a:xfrm>
              <a:off x="127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82" name="任意多边形 146481"/>
            <p:cNvSpPr>
              <a:spLocks noEditPoints="1"/>
            </p:cNvSpPr>
            <p:nvPr/>
          </p:nvSpPr>
          <p:spPr>
            <a:xfrm>
              <a:off x="127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83" name="任意多边形 146482"/>
            <p:cNvSpPr>
              <a:spLocks noEditPoints="1"/>
            </p:cNvSpPr>
            <p:nvPr/>
          </p:nvSpPr>
          <p:spPr>
            <a:xfrm>
              <a:off x="127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84" name="任意多边形 146483"/>
            <p:cNvSpPr>
              <a:spLocks noEditPoints="1"/>
            </p:cNvSpPr>
            <p:nvPr/>
          </p:nvSpPr>
          <p:spPr>
            <a:xfrm>
              <a:off x="127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85" name="矩形 146484"/>
            <p:cNvSpPr/>
            <p:nvPr/>
          </p:nvSpPr>
          <p:spPr>
            <a:xfrm>
              <a:off x="1279" y="4269"/>
              <a:ext cx="21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86" name="矩形 146485"/>
            <p:cNvSpPr/>
            <p:nvPr/>
          </p:nvSpPr>
          <p:spPr>
            <a:xfrm>
              <a:off x="1724" y="23"/>
              <a:ext cx="21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87" name="任意多边形 146486"/>
            <p:cNvSpPr>
              <a:spLocks noEditPoints="1"/>
            </p:cNvSpPr>
            <p:nvPr/>
          </p:nvSpPr>
          <p:spPr>
            <a:xfrm>
              <a:off x="1724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88" name="任意多边形 146487"/>
            <p:cNvSpPr>
              <a:spLocks noEditPoints="1"/>
            </p:cNvSpPr>
            <p:nvPr/>
          </p:nvSpPr>
          <p:spPr>
            <a:xfrm>
              <a:off x="1724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89" name="任意多边形 146488"/>
            <p:cNvSpPr>
              <a:spLocks noEditPoints="1"/>
            </p:cNvSpPr>
            <p:nvPr/>
          </p:nvSpPr>
          <p:spPr>
            <a:xfrm>
              <a:off x="1724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90" name="任意多边形 146489"/>
            <p:cNvSpPr>
              <a:spLocks noEditPoints="1"/>
            </p:cNvSpPr>
            <p:nvPr/>
          </p:nvSpPr>
          <p:spPr>
            <a:xfrm>
              <a:off x="1724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91" name="任意多边形 146490"/>
            <p:cNvSpPr>
              <a:spLocks noEditPoints="1"/>
            </p:cNvSpPr>
            <p:nvPr/>
          </p:nvSpPr>
          <p:spPr>
            <a:xfrm>
              <a:off x="1724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92" name="任意多边形 146491"/>
            <p:cNvSpPr>
              <a:spLocks noEditPoints="1"/>
            </p:cNvSpPr>
            <p:nvPr/>
          </p:nvSpPr>
          <p:spPr>
            <a:xfrm>
              <a:off x="1724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93" name="任意多边形 146492"/>
            <p:cNvSpPr>
              <a:spLocks noEditPoints="1"/>
            </p:cNvSpPr>
            <p:nvPr/>
          </p:nvSpPr>
          <p:spPr>
            <a:xfrm>
              <a:off x="1724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94" name="任意多边形 146493"/>
            <p:cNvSpPr>
              <a:spLocks noEditPoints="1"/>
            </p:cNvSpPr>
            <p:nvPr/>
          </p:nvSpPr>
          <p:spPr>
            <a:xfrm>
              <a:off x="1724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95" name="任意多边形 146494"/>
            <p:cNvSpPr>
              <a:spLocks noEditPoints="1"/>
            </p:cNvSpPr>
            <p:nvPr/>
          </p:nvSpPr>
          <p:spPr>
            <a:xfrm>
              <a:off x="1724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96" name="任意多边形 146495"/>
            <p:cNvSpPr>
              <a:spLocks noEditPoints="1"/>
            </p:cNvSpPr>
            <p:nvPr/>
          </p:nvSpPr>
          <p:spPr>
            <a:xfrm>
              <a:off x="1724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97" name="矩形 146496"/>
            <p:cNvSpPr/>
            <p:nvPr/>
          </p:nvSpPr>
          <p:spPr>
            <a:xfrm>
              <a:off x="1724" y="4269"/>
              <a:ext cx="21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98" name="矩形 146497"/>
            <p:cNvSpPr/>
            <p:nvPr/>
          </p:nvSpPr>
          <p:spPr>
            <a:xfrm>
              <a:off x="2169" y="23"/>
              <a:ext cx="21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99" name="任意多边形 146498"/>
            <p:cNvSpPr>
              <a:spLocks noEditPoints="1"/>
            </p:cNvSpPr>
            <p:nvPr/>
          </p:nvSpPr>
          <p:spPr>
            <a:xfrm>
              <a:off x="216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00" name="任意多边形 146499"/>
            <p:cNvSpPr>
              <a:spLocks noEditPoints="1"/>
            </p:cNvSpPr>
            <p:nvPr/>
          </p:nvSpPr>
          <p:spPr>
            <a:xfrm>
              <a:off x="216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01" name="任意多边形 146500"/>
            <p:cNvSpPr>
              <a:spLocks noEditPoints="1"/>
            </p:cNvSpPr>
            <p:nvPr/>
          </p:nvSpPr>
          <p:spPr>
            <a:xfrm>
              <a:off x="216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02" name="任意多边形 146501"/>
            <p:cNvSpPr>
              <a:spLocks noEditPoints="1"/>
            </p:cNvSpPr>
            <p:nvPr/>
          </p:nvSpPr>
          <p:spPr>
            <a:xfrm>
              <a:off x="216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03" name="任意多边形 146502"/>
            <p:cNvSpPr>
              <a:spLocks noEditPoints="1"/>
            </p:cNvSpPr>
            <p:nvPr/>
          </p:nvSpPr>
          <p:spPr>
            <a:xfrm>
              <a:off x="216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04" name="任意多边形 146503"/>
            <p:cNvSpPr>
              <a:spLocks noEditPoints="1"/>
            </p:cNvSpPr>
            <p:nvPr/>
          </p:nvSpPr>
          <p:spPr>
            <a:xfrm>
              <a:off x="216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05" name="任意多边形 146504"/>
            <p:cNvSpPr>
              <a:spLocks noEditPoints="1"/>
            </p:cNvSpPr>
            <p:nvPr/>
          </p:nvSpPr>
          <p:spPr>
            <a:xfrm>
              <a:off x="216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06" name="任意多边形 146505"/>
            <p:cNvSpPr>
              <a:spLocks noEditPoints="1"/>
            </p:cNvSpPr>
            <p:nvPr/>
          </p:nvSpPr>
          <p:spPr>
            <a:xfrm>
              <a:off x="216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07" name="任意多边形 146506"/>
            <p:cNvSpPr>
              <a:spLocks noEditPoints="1"/>
            </p:cNvSpPr>
            <p:nvPr/>
          </p:nvSpPr>
          <p:spPr>
            <a:xfrm>
              <a:off x="216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08" name="任意多边形 146507"/>
            <p:cNvSpPr>
              <a:spLocks noEditPoints="1"/>
            </p:cNvSpPr>
            <p:nvPr/>
          </p:nvSpPr>
          <p:spPr>
            <a:xfrm>
              <a:off x="216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09" name="矩形 146508"/>
            <p:cNvSpPr/>
            <p:nvPr/>
          </p:nvSpPr>
          <p:spPr>
            <a:xfrm>
              <a:off x="2169" y="4269"/>
              <a:ext cx="21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10" name="矩形 146509"/>
            <p:cNvSpPr/>
            <p:nvPr/>
          </p:nvSpPr>
          <p:spPr>
            <a:xfrm>
              <a:off x="2620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11" name="任意多边形 146510"/>
            <p:cNvSpPr>
              <a:spLocks noEditPoints="1"/>
            </p:cNvSpPr>
            <p:nvPr/>
          </p:nvSpPr>
          <p:spPr>
            <a:xfrm>
              <a:off x="262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12" name="任意多边形 146511"/>
            <p:cNvSpPr>
              <a:spLocks noEditPoints="1"/>
            </p:cNvSpPr>
            <p:nvPr/>
          </p:nvSpPr>
          <p:spPr>
            <a:xfrm>
              <a:off x="262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13" name="任意多边形 146512"/>
            <p:cNvSpPr>
              <a:spLocks noEditPoints="1"/>
            </p:cNvSpPr>
            <p:nvPr/>
          </p:nvSpPr>
          <p:spPr>
            <a:xfrm>
              <a:off x="262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14" name="任意多边形 146513"/>
            <p:cNvSpPr>
              <a:spLocks noEditPoints="1"/>
            </p:cNvSpPr>
            <p:nvPr/>
          </p:nvSpPr>
          <p:spPr>
            <a:xfrm>
              <a:off x="262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15" name="任意多边形 146514"/>
            <p:cNvSpPr>
              <a:spLocks noEditPoints="1"/>
            </p:cNvSpPr>
            <p:nvPr/>
          </p:nvSpPr>
          <p:spPr>
            <a:xfrm>
              <a:off x="262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16" name="任意多边形 146515"/>
            <p:cNvSpPr>
              <a:spLocks noEditPoints="1"/>
            </p:cNvSpPr>
            <p:nvPr/>
          </p:nvSpPr>
          <p:spPr>
            <a:xfrm>
              <a:off x="262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17" name="任意多边形 146516"/>
            <p:cNvSpPr>
              <a:spLocks noEditPoints="1"/>
            </p:cNvSpPr>
            <p:nvPr/>
          </p:nvSpPr>
          <p:spPr>
            <a:xfrm>
              <a:off x="262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18" name="任意多边形 146517"/>
            <p:cNvSpPr>
              <a:spLocks noEditPoints="1"/>
            </p:cNvSpPr>
            <p:nvPr/>
          </p:nvSpPr>
          <p:spPr>
            <a:xfrm>
              <a:off x="262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19" name="任意多边形 146518"/>
            <p:cNvSpPr>
              <a:spLocks noEditPoints="1"/>
            </p:cNvSpPr>
            <p:nvPr/>
          </p:nvSpPr>
          <p:spPr>
            <a:xfrm>
              <a:off x="262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20" name="任意多边形 146519"/>
            <p:cNvSpPr>
              <a:spLocks noEditPoints="1"/>
            </p:cNvSpPr>
            <p:nvPr/>
          </p:nvSpPr>
          <p:spPr>
            <a:xfrm>
              <a:off x="262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21" name="矩形 146520"/>
            <p:cNvSpPr/>
            <p:nvPr/>
          </p:nvSpPr>
          <p:spPr>
            <a:xfrm>
              <a:off x="2620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22" name="矩形 146521"/>
            <p:cNvSpPr/>
            <p:nvPr/>
          </p:nvSpPr>
          <p:spPr>
            <a:xfrm>
              <a:off x="3065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23" name="任意多边形 146522"/>
            <p:cNvSpPr>
              <a:spLocks noEditPoints="1"/>
            </p:cNvSpPr>
            <p:nvPr/>
          </p:nvSpPr>
          <p:spPr>
            <a:xfrm>
              <a:off x="3065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24" name="任意多边形 146523"/>
            <p:cNvSpPr>
              <a:spLocks noEditPoints="1"/>
            </p:cNvSpPr>
            <p:nvPr/>
          </p:nvSpPr>
          <p:spPr>
            <a:xfrm>
              <a:off x="3065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25" name="任意多边形 146524"/>
            <p:cNvSpPr>
              <a:spLocks noEditPoints="1"/>
            </p:cNvSpPr>
            <p:nvPr/>
          </p:nvSpPr>
          <p:spPr>
            <a:xfrm>
              <a:off x="3065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26" name="任意多边形 146525"/>
            <p:cNvSpPr>
              <a:spLocks noEditPoints="1"/>
            </p:cNvSpPr>
            <p:nvPr/>
          </p:nvSpPr>
          <p:spPr>
            <a:xfrm>
              <a:off x="3065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27" name="任意多边形 146526"/>
            <p:cNvSpPr>
              <a:spLocks noEditPoints="1"/>
            </p:cNvSpPr>
            <p:nvPr/>
          </p:nvSpPr>
          <p:spPr>
            <a:xfrm>
              <a:off x="3065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28" name="任意多边形 146527"/>
            <p:cNvSpPr>
              <a:spLocks noEditPoints="1"/>
            </p:cNvSpPr>
            <p:nvPr/>
          </p:nvSpPr>
          <p:spPr>
            <a:xfrm>
              <a:off x="3065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29" name="任意多边形 146528"/>
            <p:cNvSpPr>
              <a:spLocks noEditPoints="1"/>
            </p:cNvSpPr>
            <p:nvPr/>
          </p:nvSpPr>
          <p:spPr>
            <a:xfrm>
              <a:off x="3065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30" name="任意多边形 146529"/>
            <p:cNvSpPr>
              <a:spLocks noEditPoints="1"/>
            </p:cNvSpPr>
            <p:nvPr/>
          </p:nvSpPr>
          <p:spPr>
            <a:xfrm>
              <a:off x="3065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31" name="任意多边形 146530"/>
            <p:cNvSpPr>
              <a:spLocks noEditPoints="1"/>
            </p:cNvSpPr>
            <p:nvPr/>
          </p:nvSpPr>
          <p:spPr>
            <a:xfrm>
              <a:off x="3065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32" name="任意多边形 146531"/>
            <p:cNvSpPr>
              <a:spLocks noEditPoints="1"/>
            </p:cNvSpPr>
            <p:nvPr/>
          </p:nvSpPr>
          <p:spPr>
            <a:xfrm>
              <a:off x="3065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33" name="矩形 146532"/>
            <p:cNvSpPr/>
            <p:nvPr/>
          </p:nvSpPr>
          <p:spPr>
            <a:xfrm>
              <a:off x="3065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34" name="矩形 146533"/>
            <p:cNvSpPr/>
            <p:nvPr/>
          </p:nvSpPr>
          <p:spPr>
            <a:xfrm>
              <a:off x="3510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35" name="任意多边形 146534"/>
            <p:cNvSpPr>
              <a:spLocks noEditPoints="1"/>
            </p:cNvSpPr>
            <p:nvPr/>
          </p:nvSpPr>
          <p:spPr>
            <a:xfrm>
              <a:off x="351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36" name="任意多边形 146535"/>
            <p:cNvSpPr>
              <a:spLocks noEditPoints="1"/>
            </p:cNvSpPr>
            <p:nvPr/>
          </p:nvSpPr>
          <p:spPr>
            <a:xfrm>
              <a:off x="351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37" name="任意多边形 146536"/>
            <p:cNvSpPr>
              <a:spLocks noEditPoints="1"/>
            </p:cNvSpPr>
            <p:nvPr/>
          </p:nvSpPr>
          <p:spPr>
            <a:xfrm>
              <a:off x="351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38" name="任意多边形 146537"/>
            <p:cNvSpPr>
              <a:spLocks noEditPoints="1"/>
            </p:cNvSpPr>
            <p:nvPr/>
          </p:nvSpPr>
          <p:spPr>
            <a:xfrm>
              <a:off x="351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39" name="任意多边形 146538"/>
            <p:cNvSpPr>
              <a:spLocks noEditPoints="1"/>
            </p:cNvSpPr>
            <p:nvPr/>
          </p:nvSpPr>
          <p:spPr>
            <a:xfrm>
              <a:off x="351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40" name="任意多边形 146539"/>
            <p:cNvSpPr>
              <a:spLocks noEditPoints="1"/>
            </p:cNvSpPr>
            <p:nvPr/>
          </p:nvSpPr>
          <p:spPr>
            <a:xfrm>
              <a:off x="351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41" name="任意多边形 146540"/>
            <p:cNvSpPr>
              <a:spLocks noEditPoints="1"/>
            </p:cNvSpPr>
            <p:nvPr/>
          </p:nvSpPr>
          <p:spPr>
            <a:xfrm>
              <a:off x="351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42" name="任意多边形 146541"/>
            <p:cNvSpPr>
              <a:spLocks noEditPoints="1"/>
            </p:cNvSpPr>
            <p:nvPr/>
          </p:nvSpPr>
          <p:spPr>
            <a:xfrm>
              <a:off x="351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43" name="任意多边形 146542"/>
            <p:cNvSpPr>
              <a:spLocks noEditPoints="1"/>
            </p:cNvSpPr>
            <p:nvPr/>
          </p:nvSpPr>
          <p:spPr>
            <a:xfrm>
              <a:off x="351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44" name="任意多边形 146543"/>
            <p:cNvSpPr>
              <a:spLocks noEditPoints="1"/>
            </p:cNvSpPr>
            <p:nvPr/>
          </p:nvSpPr>
          <p:spPr>
            <a:xfrm>
              <a:off x="351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45" name="矩形 146544"/>
            <p:cNvSpPr/>
            <p:nvPr/>
          </p:nvSpPr>
          <p:spPr>
            <a:xfrm>
              <a:off x="3510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46" name="矩形 146545"/>
            <p:cNvSpPr/>
            <p:nvPr/>
          </p:nvSpPr>
          <p:spPr>
            <a:xfrm>
              <a:off x="3960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47" name="任意多边形 146546"/>
            <p:cNvSpPr>
              <a:spLocks noEditPoints="1"/>
            </p:cNvSpPr>
            <p:nvPr/>
          </p:nvSpPr>
          <p:spPr>
            <a:xfrm>
              <a:off x="396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48" name="任意多边形 146547"/>
            <p:cNvSpPr>
              <a:spLocks noEditPoints="1"/>
            </p:cNvSpPr>
            <p:nvPr/>
          </p:nvSpPr>
          <p:spPr>
            <a:xfrm>
              <a:off x="396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49" name="任意多边形 146548"/>
            <p:cNvSpPr>
              <a:spLocks noEditPoints="1"/>
            </p:cNvSpPr>
            <p:nvPr/>
          </p:nvSpPr>
          <p:spPr>
            <a:xfrm>
              <a:off x="396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50" name="任意多边形 146549"/>
            <p:cNvSpPr>
              <a:spLocks noEditPoints="1"/>
            </p:cNvSpPr>
            <p:nvPr/>
          </p:nvSpPr>
          <p:spPr>
            <a:xfrm>
              <a:off x="396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51" name="任意多边形 146550"/>
            <p:cNvSpPr>
              <a:spLocks noEditPoints="1"/>
            </p:cNvSpPr>
            <p:nvPr/>
          </p:nvSpPr>
          <p:spPr>
            <a:xfrm>
              <a:off x="396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52" name="任意多边形 146551"/>
            <p:cNvSpPr>
              <a:spLocks noEditPoints="1"/>
            </p:cNvSpPr>
            <p:nvPr/>
          </p:nvSpPr>
          <p:spPr>
            <a:xfrm>
              <a:off x="396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53" name="任意多边形 146552"/>
            <p:cNvSpPr>
              <a:spLocks noEditPoints="1"/>
            </p:cNvSpPr>
            <p:nvPr/>
          </p:nvSpPr>
          <p:spPr>
            <a:xfrm>
              <a:off x="396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54" name="任意多边形 146553"/>
            <p:cNvSpPr>
              <a:spLocks noEditPoints="1"/>
            </p:cNvSpPr>
            <p:nvPr/>
          </p:nvSpPr>
          <p:spPr>
            <a:xfrm>
              <a:off x="396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55" name="任意多边形 146554"/>
            <p:cNvSpPr>
              <a:spLocks noEditPoints="1"/>
            </p:cNvSpPr>
            <p:nvPr/>
          </p:nvSpPr>
          <p:spPr>
            <a:xfrm>
              <a:off x="396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56" name="任意多边形 146555"/>
            <p:cNvSpPr>
              <a:spLocks noEditPoints="1"/>
            </p:cNvSpPr>
            <p:nvPr/>
          </p:nvSpPr>
          <p:spPr>
            <a:xfrm>
              <a:off x="396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57" name="矩形 146556"/>
            <p:cNvSpPr/>
            <p:nvPr/>
          </p:nvSpPr>
          <p:spPr>
            <a:xfrm>
              <a:off x="3960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58" name="矩形 146557"/>
            <p:cNvSpPr/>
            <p:nvPr/>
          </p:nvSpPr>
          <p:spPr>
            <a:xfrm>
              <a:off x="4405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59" name="任意多边形 146558"/>
            <p:cNvSpPr>
              <a:spLocks noEditPoints="1"/>
            </p:cNvSpPr>
            <p:nvPr/>
          </p:nvSpPr>
          <p:spPr>
            <a:xfrm>
              <a:off x="4405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60" name="任意多边形 146559"/>
            <p:cNvSpPr>
              <a:spLocks noEditPoints="1"/>
            </p:cNvSpPr>
            <p:nvPr/>
          </p:nvSpPr>
          <p:spPr>
            <a:xfrm>
              <a:off x="4405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61" name="任意多边形 146560"/>
            <p:cNvSpPr>
              <a:spLocks noEditPoints="1"/>
            </p:cNvSpPr>
            <p:nvPr/>
          </p:nvSpPr>
          <p:spPr>
            <a:xfrm>
              <a:off x="4405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62" name="任意多边形 146561"/>
            <p:cNvSpPr>
              <a:spLocks noEditPoints="1"/>
            </p:cNvSpPr>
            <p:nvPr/>
          </p:nvSpPr>
          <p:spPr>
            <a:xfrm>
              <a:off x="4405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63" name="任意多边形 146562"/>
            <p:cNvSpPr>
              <a:spLocks noEditPoints="1"/>
            </p:cNvSpPr>
            <p:nvPr/>
          </p:nvSpPr>
          <p:spPr>
            <a:xfrm>
              <a:off x="4405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64" name="任意多边形 146563"/>
            <p:cNvSpPr>
              <a:spLocks noEditPoints="1"/>
            </p:cNvSpPr>
            <p:nvPr/>
          </p:nvSpPr>
          <p:spPr>
            <a:xfrm>
              <a:off x="4405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65" name="任意多边形 146564"/>
            <p:cNvSpPr>
              <a:spLocks noEditPoints="1"/>
            </p:cNvSpPr>
            <p:nvPr/>
          </p:nvSpPr>
          <p:spPr>
            <a:xfrm>
              <a:off x="4405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66" name="任意多边形 146565"/>
            <p:cNvSpPr>
              <a:spLocks noEditPoints="1"/>
            </p:cNvSpPr>
            <p:nvPr/>
          </p:nvSpPr>
          <p:spPr>
            <a:xfrm>
              <a:off x="4405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67" name="任意多边形 146566"/>
            <p:cNvSpPr>
              <a:spLocks noEditPoints="1"/>
            </p:cNvSpPr>
            <p:nvPr/>
          </p:nvSpPr>
          <p:spPr>
            <a:xfrm>
              <a:off x="4405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68" name="任意多边形 146567"/>
            <p:cNvSpPr>
              <a:spLocks noEditPoints="1"/>
            </p:cNvSpPr>
            <p:nvPr/>
          </p:nvSpPr>
          <p:spPr>
            <a:xfrm>
              <a:off x="4405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69" name="矩形 146568"/>
            <p:cNvSpPr/>
            <p:nvPr/>
          </p:nvSpPr>
          <p:spPr>
            <a:xfrm>
              <a:off x="4405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70" name="矩形 146569"/>
            <p:cNvSpPr/>
            <p:nvPr/>
          </p:nvSpPr>
          <p:spPr>
            <a:xfrm>
              <a:off x="4850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71" name="任意多边形 146570"/>
            <p:cNvSpPr>
              <a:spLocks noEditPoints="1"/>
            </p:cNvSpPr>
            <p:nvPr/>
          </p:nvSpPr>
          <p:spPr>
            <a:xfrm>
              <a:off x="485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72" name="任意多边形 146571"/>
            <p:cNvSpPr>
              <a:spLocks noEditPoints="1"/>
            </p:cNvSpPr>
            <p:nvPr/>
          </p:nvSpPr>
          <p:spPr>
            <a:xfrm>
              <a:off x="485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73" name="任意多边形 146572"/>
            <p:cNvSpPr>
              <a:spLocks noEditPoints="1"/>
            </p:cNvSpPr>
            <p:nvPr/>
          </p:nvSpPr>
          <p:spPr>
            <a:xfrm>
              <a:off x="485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74" name="任意多边形 146573"/>
            <p:cNvSpPr>
              <a:spLocks noEditPoints="1"/>
            </p:cNvSpPr>
            <p:nvPr/>
          </p:nvSpPr>
          <p:spPr>
            <a:xfrm>
              <a:off x="485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75" name="任意多边形 146574"/>
            <p:cNvSpPr>
              <a:spLocks noEditPoints="1"/>
            </p:cNvSpPr>
            <p:nvPr/>
          </p:nvSpPr>
          <p:spPr>
            <a:xfrm>
              <a:off x="485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76" name="任意多边形 146575"/>
            <p:cNvSpPr>
              <a:spLocks noEditPoints="1"/>
            </p:cNvSpPr>
            <p:nvPr/>
          </p:nvSpPr>
          <p:spPr>
            <a:xfrm>
              <a:off x="485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77" name="任意多边形 146576"/>
            <p:cNvSpPr>
              <a:spLocks noEditPoints="1"/>
            </p:cNvSpPr>
            <p:nvPr/>
          </p:nvSpPr>
          <p:spPr>
            <a:xfrm>
              <a:off x="485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78" name="任意多边形 146577"/>
            <p:cNvSpPr>
              <a:spLocks noEditPoints="1"/>
            </p:cNvSpPr>
            <p:nvPr/>
          </p:nvSpPr>
          <p:spPr>
            <a:xfrm>
              <a:off x="485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79" name="任意多边形 146578"/>
            <p:cNvSpPr>
              <a:spLocks noEditPoints="1"/>
            </p:cNvSpPr>
            <p:nvPr/>
          </p:nvSpPr>
          <p:spPr>
            <a:xfrm>
              <a:off x="485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80" name="任意多边形 146579"/>
            <p:cNvSpPr>
              <a:spLocks noEditPoints="1"/>
            </p:cNvSpPr>
            <p:nvPr/>
          </p:nvSpPr>
          <p:spPr>
            <a:xfrm>
              <a:off x="485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81" name="矩形 146580"/>
            <p:cNvSpPr/>
            <p:nvPr/>
          </p:nvSpPr>
          <p:spPr>
            <a:xfrm>
              <a:off x="4850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82" name="矩形 146581"/>
            <p:cNvSpPr/>
            <p:nvPr/>
          </p:nvSpPr>
          <p:spPr>
            <a:xfrm>
              <a:off x="5300" y="23"/>
              <a:ext cx="20" cy="10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83" name="任意多边形 146582"/>
            <p:cNvSpPr>
              <a:spLocks noEditPoints="1"/>
            </p:cNvSpPr>
            <p:nvPr/>
          </p:nvSpPr>
          <p:spPr>
            <a:xfrm>
              <a:off x="530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84" name="任意多边形 146583"/>
            <p:cNvSpPr>
              <a:spLocks noEditPoints="1"/>
            </p:cNvSpPr>
            <p:nvPr/>
          </p:nvSpPr>
          <p:spPr>
            <a:xfrm>
              <a:off x="530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85" name="任意多边形 146584"/>
            <p:cNvSpPr>
              <a:spLocks noEditPoints="1"/>
            </p:cNvSpPr>
            <p:nvPr/>
          </p:nvSpPr>
          <p:spPr>
            <a:xfrm>
              <a:off x="530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86" name="任意多边形 146585"/>
            <p:cNvSpPr>
              <a:spLocks noEditPoints="1"/>
            </p:cNvSpPr>
            <p:nvPr/>
          </p:nvSpPr>
          <p:spPr>
            <a:xfrm>
              <a:off x="530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87" name="任意多边形 146586"/>
            <p:cNvSpPr>
              <a:spLocks noEditPoints="1"/>
            </p:cNvSpPr>
            <p:nvPr/>
          </p:nvSpPr>
          <p:spPr>
            <a:xfrm>
              <a:off x="530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88" name="任意多边形 146587"/>
            <p:cNvSpPr>
              <a:spLocks noEditPoints="1"/>
            </p:cNvSpPr>
            <p:nvPr/>
          </p:nvSpPr>
          <p:spPr>
            <a:xfrm>
              <a:off x="530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89" name="任意多边形 146588"/>
            <p:cNvSpPr>
              <a:spLocks noEditPoints="1"/>
            </p:cNvSpPr>
            <p:nvPr/>
          </p:nvSpPr>
          <p:spPr>
            <a:xfrm>
              <a:off x="530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90" name="任意多边形 146589"/>
            <p:cNvSpPr>
              <a:spLocks noEditPoints="1"/>
            </p:cNvSpPr>
            <p:nvPr/>
          </p:nvSpPr>
          <p:spPr>
            <a:xfrm>
              <a:off x="530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91" name="任意多边形 146590"/>
            <p:cNvSpPr>
              <a:spLocks noEditPoints="1"/>
            </p:cNvSpPr>
            <p:nvPr/>
          </p:nvSpPr>
          <p:spPr>
            <a:xfrm>
              <a:off x="530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92" name="任意多边形 146591"/>
            <p:cNvSpPr>
              <a:spLocks noEditPoints="1"/>
            </p:cNvSpPr>
            <p:nvPr/>
          </p:nvSpPr>
          <p:spPr>
            <a:xfrm>
              <a:off x="530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93" name="矩形 146592"/>
            <p:cNvSpPr/>
            <p:nvPr/>
          </p:nvSpPr>
          <p:spPr>
            <a:xfrm>
              <a:off x="5300" y="4269"/>
              <a:ext cx="20" cy="51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594" name="任意多边形 146593"/>
            <p:cNvSpPr/>
            <p:nvPr/>
          </p:nvSpPr>
          <p:spPr>
            <a:xfrm>
              <a:off x="349" y="3304"/>
              <a:ext cx="20" cy="10"/>
            </a:xfrm>
            <a:custGeom>
              <a:avLst/>
              <a:gdLst/>
              <a:ahLst/>
              <a:cxnLst/>
              <a:rect l="0" t="0" r="0" b="0"/>
              <a:pathLst>
                <a:path w="4" h="2">
                  <a:moveTo>
                    <a:pt x="0" y="1"/>
                  </a:moveTo>
                  <a:cubicBezTo>
                    <a:pt x="1" y="2"/>
                    <a:pt x="4" y="0"/>
                    <a:pt x="0" y="1"/>
                  </a:cubicBez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6595" name="标题 146594"/>
          <p:cNvSpPr>
            <a:spLocks noGrp="1" noRot="1"/>
          </p:cNvSpPr>
          <p:nvPr>
            <p:ph type="ctrTitle"/>
          </p:nvPr>
        </p:nvSpPr>
        <p:spPr>
          <a:xfrm>
            <a:off x="685800" y="2057400"/>
            <a:ext cx="77724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lvl="0">
              <a:buClrTx/>
              <a:buSzTx/>
              <a:buFontTx/>
              <a:defRPr/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46596" name="日期占位符 146595"/>
          <p:cNvSpPr>
            <a:spLocks noGrp="1"/>
          </p:cNvSpPr>
          <p:nvPr>
            <p:ph type="dt" sz="half" idx="2"/>
          </p:nvPr>
        </p:nvSpPr>
        <p:spPr>
          <a:xfrm>
            <a:off x="301625" y="62484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>
              <a:defRPr sz="1400"/>
            </a:lvl1pPr>
          </a:lstStyle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46597" name="页脚占位符 146596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algn="ctr">
              <a:defRPr sz="1400"/>
            </a:lvl1pPr>
          </a:lstStyle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46598" name="灯片编号占位符 146597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algn="r">
              <a:defRPr sz="1400"/>
            </a:lvl1pPr>
          </a:lstStyle>
          <a:p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46599" name="副标题 146598"/>
          <p:cNvSpPr>
            <a:spLocks noGrp="1" noRot="1"/>
          </p:cNvSpPr>
          <p:nvPr>
            <p:ph type="subTitle" idx="1"/>
          </p:nvPr>
        </p:nvSpPr>
        <p:spPr>
          <a:xfrm>
            <a:off x="1371600" y="3505200"/>
            <a:ext cx="6400800" cy="17526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0" lvl="0" indent="0" algn="ctr">
              <a:buClr>
                <a:schemeClr val="hlink"/>
              </a:buClr>
              <a:buSzTx/>
              <a:buFont typeface="Wingdings" panose="05000000000000000000" pitchFamily="2" charset="2"/>
              <a:buNone/>
              <a:defRPr/>
            </a:lvl1pPr>
            <a:lvl2pPr marL="457200" lvl="1" indent="0" algn="ctr">
              <a:buClr>
                <a:schemeClr val="tx2"/>
              </a:buClr>
              <a:buSzPct val="85000"/>
              <a:buFont typeface="Wingdings" panose="05000000000000000000" pitchFamily="2" charset="2"/>
              <a:buNone/>
              <a:defRPr/>
            </a:lvl2pPr>
            <a:lvl3pPr marL="914400" lvl="2" indent="0" algn="ctr">
              <a:buClr>
                <a:schemeClr val="hlink"/>
              </a:buClr>
              <a:buSzPct val="95000"/>
              <a:buFont typeface="Wingdings 2" panose="05020102010507070707" pitchFamily="18" charset="2"/>
              <a:buNone/>
              <a:defRPr/>
            </a:lvl3pPr>
            <a:lvl4pPr marL="1371600" lvl="3" indent="0" algn="ctr">
              <a:buClr>
                <a:schemeClr val="tx2"/>
              </a:buClr>
              <a:buSzPct val="90000"/>
              <a:buFont typeface="Wingdings" panose="05000000000000000000" pitchFamily="2" charset="2"/>
              <a:buNone/>
              <a:defRPr/>
            </a:lvl4pPr>
            <a:lvl5pPr marL="1828800" lvl="4" indent="0" algn="ctr">
              <a:buClr>
                <a:schemeClr val="hlink"/>
              </a:buClr>
              <a:buSzTx/>
              <a:buFont typeface="Wingdings 2" panose="05020102010507070707" pitchFamily="18" charset="2"/>
              <a:buNone/>
              <a:defRPr/>
            </a:lvl5pPr>
          </a:lstStyle>
          <a:p>
            <a:pPr lvl="0"/>
            <a:r>
              <a:rPr lang="zh-CN" altLang="en-US" dirty="0"/>
              <a:t>单击此处编辑母版副标题样式</a:t>
            </a:r>
          </a:p>
        </p:txBody>
      </p:sp>
      <p:grpSp>
        <p:nvGrpSpPr>
          <p:cNvPr id="146600" name="组合 146599"/>
          <p:cNvGrpSpPr/>
          <p:nvPr/>
        </p:nvGrpSpPr>
        <p:grpSpPr>
          <a:xfrm>
            <a:off x="152400" y="4724400"/>
            <a:ext cx="1685925" cy="1557338"/>
            <a:chOff x="96" y="2784"/>
            <a:chExt cx="1062" cy="981"/>
          </a:xfrm>
        </p:grpSpPr>
        <p:sp>
          <p:nvSpPr>
            <p:cNvPr id="146601" name="任意多边形 146600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02" name="任意多边形 146601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03" name="任意多边形 146602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04" name="任意多边形 146603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05" name="任意多边形 146604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06" name="任意多边形 146605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07" name="任意多边形 146606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08" name="任意多边形 146607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09" name="任意多边形 146608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10" name="任意多边形 146609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11" name="任意多边形 146610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12" name="任意多边形 146611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613" name="任意多边形 146612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folHlink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3995166" cy="44989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67834" y="1600200"/>
            <a:ext cx="3995166" cy="44989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04013" y="228600"/>
            <a:ext cx="2135188" cy="58705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98450" y="228600"/>
            <a:ext cx="6281784" cy="58705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标题 11571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15715" name="文本占位符 115714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5716" name="日期占位符 115715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15717" name="页脚占位符 115716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15718" name="灯片编号占位符 115717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074" name="组合 131073"/>
          <p:cNvGrpSpPr/>
          <p:nvPr/>
        </p:nvGrpSpPr>
        <p:grpSpPr>
          <a:xfrm>
            <a:off x="566738" y="0"/>
            <a:ext cx="7891462" cy="6821488"/>
            <a:chOff x="349" y="23"/>
            <a:chExt cx="4971" cy="4297"/>
          </a:xfrm>
        </p:grpSpPr>
        <p:sp>
          <p:nvSpPr>
            <p:cNvPr id="131075" name="矩形 131074"/>
            <p:cNvSpPr/>
            <p:nvPr/>
          </p:nvSpPr>
          <p:spPr>
            <a:xfrm>
              <a:off x="384" y="23"/>
              <a:ext cx="21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76" name="任意多边形 131075"/>
            <p:cNvSpPr>
              <a:spLocks noEditPoints="1"/>
            </p:cNvSpPr>
            <p:nvPr/>
          </p:nvSpPr>
          <p:spPr>
            <a:xfrm>
              <a:off x="384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77" name="任意多边形 131076"/>
            <p:cNvSpPr>
              <a:spLocks noEditPoints="1"/>
            </p:cNvSpPr>
            <p:nvPr/>
          </p:nvSpPr>
          <p:spPr>
            <a:xfrm>
              <a:off x="384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78" name="任意多边形 131077"/>
            <p:cNvSpPr>
              <a:spLocks noEditPoints="1"/>
            </p:cNvSpPr>
            <p:nvPr/>
          </p:nvSpPr>
          <p:spPr>
            <a:xfrm>
              <a:off x="384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79" name="任意多边形 131078"/>
            <p:cNvSpPr>
              <a:spLocks noEditPoints="1"/>
            </p:cNvSpPr>
            <p:nvPr/>
          </p:nvSpPr>
          <p:spPr>
            <a:xfrm>
              <a:off x="384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80" name="任意多边形 131079"/>
            <p:cNvSpPr>
              <a:spLocks noEditPoints="1"/>
            </p:cNvSpPr>
            <p:nvPr/>
          </p:nvSpPr>
          <p:spPr>
            <a:xfrm>
              <a:off x="384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81" name="任意多边形 131080"/>
            <p:cNvSpPr>
              <a:spLocks noEditPoints="1"/>
            </p:cNvSpPr>
            <p:nvPr/>
          </p:nvSpPr>
          <p:spPr>
            <a:xfrm>
              <a:off x="384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82" name="任意多边形 131081"/>
            <p:cNvSpPr>
              <a:spLocks noEditPoints="1"/>
            </p:cNvSpPr>
            <p:nvPr/>
          </p:nvSpPr>
          <p:spPr>
            <a:xfrm>
              <a:off x="384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83" name="任意多边形 131082"/>
            <p:cNvSpPr>
              <a:spLocks noEditPoints="1"/>
            </p:cNvSpPr>
            <p:nvPr/>
          </p:nvSpPr>
          <p:spPr>
            <a:xfrm>
              <a:off x="384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84" name="任意多边形 131083"/>
            <p:cNvSpPr>
              <a:spLocks noEditPoints="1"/>
            </p:cNvSpPr>
            <p:nvPr/>
          </p:nvSpPr>
          <p:spPr>
            <a:xfrm>
              <a:off x="384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85" name="任意多边形 131084"/>
            <p:cNvSpPr>
              <a:spLocks noEditPoints="1"/>
            </p:cNvSpPr>
            <p:nvPr/>
          </p:nvSpPr>
          <p:spPr>
            <a:xfrm>
              <a:off x="384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86" name="矩形 131085"/>
            <p:cNvSpPr/>
            <p:nvPr/>
          </p:nvSpPr>
          <p:spPr>
            <a:xfrm>
              <a:off x="384" y="4269"/>
              <a:ext cx="21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87" name="矩形 131086"/>
            <p:cNvSpPr/>
            <p:nvPr/>
          </p:nvSpPr>
          <p:spPr>
            <a:xfrm>
              <a:off x="829" y="23"/>
              <a:ext cx="21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88" name="任意多边形 131087"/>
            <p:cNvSpPr>
              <a:spLocks noEditPoints="1"/>
            </p:cNvSpPr>
            <p:nvPr/>
          </p:nvSpPr>
          <p:spPr>
            <a:xfrm>
              <a:off x="82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89" name="任意多边形 131088"/>
            <p:cNvSpPr>
              <a:spLocks noEditPoints="1"/>
            </p:cNvSpPr>
            <p:nvPr/>
          </p:nvSpPr>
          <p:spPr>
            <a:xfrm>
              <a:off x="82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90" name="任意多边形 131089"/>
            <p:cNvSpPr>
              <a:spLocks noEditPoints="1"/>
            </p:cNvSpPr>
            <p:nvPr/>
          </p:nvSpPr>
          <p:spPr>
            <a:xfrm>
              <a:off x="82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91" name="任意多边形 131090"/>
            <p:cNvSpPr>
              <a:spLocks noEditPoints="1"/>
            </p:cNvSpPr>
            <p:nvPr/>
          </p:nvSpPr>
          <p:spPr>
            <a:xfrm>
              <a:off x="82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92" name="任意多边形 131091"/>
            <p:cNvSpPr>
              <a:spLocks noEditPoints="1"/>
            </p:cNvSpPr>
            <p:nvPr/>
          </p:nvSpPr>
          <p:spPr>
            <a:xfrm>
              <a:off x="82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93" name="任意多边形 131092"/>
            <p:cNvSpPr>
              <a:spLocks noEditPoints="1"/>
            </p:cNvSpPr>
            <p:nvPr/>
          </p:nvSpPr>
          <p:spPr>
            <a:xfrm>
              <a:off x="82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94" name="任意多边形 131093"/>
            <p:cNvSpPr>
              <a:spLocks noEditPoints="1"/>
            </p:cNvSpPr>
            <p:nvPr/>
          </p:nvSpPr>
          <p:spPr>
            <a:xfrm>
              <a:off x="82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95" name="任意多边形 131094"/>
            <p:cNvSpPr>
              <a:spLocks noEditPoints="1"/>
            </p:cNvSpPr>
            <p:nvPr/>
          </p:nvSpPr>
          <p:spPr>
            <a:xfrm>
              <a:off x="82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96" name="任意多边形 131095"/>
            <p:cNvSpPr>
              <a:spLocks noEditPoints="1"/>
            </p:cNvSpPr>
            <p:nvPr/>
          </p:nvSpPr>
          <p:spPr>
            <a:xfrm>
              <a:off x="82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97" name="任意多边形 131096"/>
            <p:cNvSpPr>
              <a:spLocks noEditPoints="1"/>
            </p:cNvSpPr>
            <p:nvPr/>
          </p:nvSpPr>
          <p:spPr>
            <a:xfrm>
              <a:off x="82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98" name="矩形 131097"/>
            <p:cNvSpPr/>
            <p:nvPr/>
          </p:nvSpPr>
          <p:spPr>
            <a:xfrm>
              <a:off x="829" y="4269"/>
              <a:ext cx="21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099" name="矩形 131098"/>
            <p:cNvSpPr/>
            <p:nvPr/>
          </p:nvSpPr>
          <p:spPr>
            <a:xfrm>
              <a:off x="1279" y="23"/>
              <a:ext cx="21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00" name="任意多边形 131099"/>
            <p:cNvSpPr>
              <a:spLocks noEditPoints="1"/>
            </p:cNvSpPr>
            <p:nvPr/>
          </p:nvSpPr>
          <p:spPr>
            <a:xfrm>
              <a:off x="127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01" name="任意多边形 131100"/>
            <p:cNvSpPr>
              <a:spLocks noEditPoints="1"/>
            </p:cNvSpPr>
            <p:nvPr/>
          </p:nvSpPr>
          <p:spPr>
            <a:xfrm>
              <a:off x="127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02" name="任意多边形 131101"/>
            <p:cNvSpPr>
              <a:spLocks noEditPoints="1"/>
            </p:cNvSpPr>
            <p:nvPr/>
          </p:nvSpPr>
          <p:spPr>
            <a:xfrm>
              <a:off x="127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03" name="任意多边形 131102"/>
            <p:cNvSpPr>
              <a:spLocks noEditPoints="1"/>
            </p:cNvSpPr>
            <p:nvPr/>
          </p:nvSpPr>
          <p:spPr>
            <a:xfrm>
              <a:off x="127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04" name="任意多边形 131103"/>
            <p:cNvSpPr>
              <a:spLocks noEditPoints="1"/>
            </p:cNvSpPr>
            <p:nvPr/>
          </p:nvSpPr>
          <p:spPr>
            <a:xfrm>
              <a:off x="127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05" name="任意多边形 131104"/>
            <p:cNvSpPr>
              <a:spLocks noEditPoints="1"/>
            </p:cNvSpPr>
            <p:nvPr/>
          </p:nvSpPr>
          <p:spPr>
            <a:xfrm>
              <a:off x="127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06" name="任意多边形 131105"/>
            <p:cNvSpPr>
              <a:spLocks noEditPoints="1"/>
            </p:cNvSpPr>
            <p:nvPr/>
          </p:nvSpPr>
          <p:spPr>
            <a:xfrm>
              <a:off x="127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07" name="任意多边形 131106"/>
            <p:cNvSpPr>
              <a:spLocks noEditPoints="1"/>
            </p:cNvSpPr>
            <p:nvPr/>
          </p:nvSpPr>
          <p:spPr>
            <a:xfrm>
              <a:off x="127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08" name="任意多边形 131107"/>
            <p:cNvSpPr>
              <a:spLocks noEditPoints="1"/>
            </p:cNvSpPr>
            <p:nvPr/>
          </p:nvSpPr>
          <p:spPr>
            <a:xfrm>
              <a:off x="127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09" name="任意多边形 131108"/>
            <p:cNvSpPr>
              <a:spLocks noEditPoints="1"/>
            </p:cNvSpPr>
            <p:nvPr/>
          </p:nvSpPr>
          <p:spPr>
            <a:xfrm>
              <a:off x="127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10" name="矩形 131109"/>
            <p:cNvSpPr/>
            <p:nvPr/>
          </p:nvSpPr>
          <p:spPr>
            <a:xfrm>
              <a:off x="1279" y="4269"/>
              <a:ext cx="21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11" name="矩形 131110"/>
            <p:cNvSpPr/>
            <p:nvPr/>
          </p:nvSpPr>
          <p:spPr>
            <a:xfrm>
              <a:off x="1724" y="23"/>
              <a:ext cx="21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12" name="任意多边形 131111"/>
            <p:cNvSpPr>
              <a:spLocks noEditPoints="1"/>
            </p:cNvSpPr>
            <p:nvPr/>
          </p:nvSpPr>
          <p:spPr>
            <a:xfrm>
              <a:off x="1724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13" name="任意多边形 131112"/>
            <p:cNvSpPr>
              <a:spLocks noEditPoints="1"/>
            </p:cNvSpPr>
            <p:nvPr/>
          </p:nvSpPr>
          <p:spPr>
            <a:xfrm>
              <a:off x="1724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14" name="任意多边形 131113"/>
            <p:cNvSpPr>
              <a:spLocks noEditPoints="1"/>
            </p:cNvSpPr>
            <p:nvPr/>
          </p:nvSpPr>
          <p:spPr>
            <a:xfrm>
              <a:off x="1724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15" name="任意多边形 131114"/>
            <p:cNvSpPr>
              <a:spLocks noEditPoints="1"/>
            </p:cNvSpPr>
            <p:nvPr/>
          </p:nvSpPr>
          <p:spPr>
            <a:xfrm>
              <a:off x="1724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16" name="任意多边形 131115"/>
            <p:cNvSpPr>
              <a:spLocks noEditPoints="1"/>
            </p:cNvSpPr>
            <p:nvPr/>
          </p:nvSpPr>
          <p:spPr>
            <a:xfrm>
              <a:off x="1724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17" name="任意多边形 131116"/>
            <p:cNvSpPr>
              <a:spLocks noEditPoints="1"/>
            </p:cNvSpPr>
            <p:nvPr/>
          </p:nvSpPr>
          <p:spPr>
            <a:xfrm>
              <a:off x="1724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18" name="任意多边形 131117"/>
            <p:cNvSpPr>
              <a:spLocks noEditPoints="1"/>
            </p:cNvSpPr>
            <p:nvPr/>
          </p:nvSpPr>
          <p:spPr>
            <a:xfrm>
              <a:off x="1724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19" name="任意多边形 131118"/>
            <p:cNvSpPr>
              <a:spLocks noEditPoints="1"/>
            </p:cNvSpPr>
            <p:nvPr/>
          </p:nvSpPr>
          <p:spPr>
            <a:xfrm>
              <a:off x="1724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20" name="任意多边形 131119"/>
            <p:cNvSpPr>
              <a:spLocks noEditPoints="1"/>
            </p:cNvSpPr>
            <p:nvPr/>
          </p:nvSpPr>
          <p:spPr>
            <a:xfrm>
              <a:off x="1724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21" name="任意多边形 131120"/>
            <p:cNvSpPr>
              <a:spLocks noEditPoints="1"/>
            </p:cNvSpPr>
            <p:nvPr/>
          </p:nvSpPr>
          <p:spPr>
            <a:xfrm>
              <a:off x="1724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22" name="矩形 131121"/>
            <p:cNvSpPr/>
            <p:nvPr/>
          </p:nvSpPr>
          <p:spPr>
            <a:xfrm>
              <a:off x="1724" y="4269"/>
              <a:ext cx="21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23" name="矩形 131122"/>
            <p:cNvSpPr/>
            <p:nvPr/>
          </p:nvSpPr>
          <p:spPr>
            <a:xfrm>
              <a:off x="2169" y="23"/>
              <a:ext cx="21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24" name="任意多边形 131123"/>
            <p:cNvSpPr>
              <a:spLocks noEditPoints="1"/>
            </p:cNvSpPr>
            <p:nvPr/>
          </p:nvSpPr>
          <p:spPr>
            <a:xfrm>
              <a:off x="216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25" name="任意多边形 131124"/>
            <p:cNvSpPr>
              <a:spLocks noEditPoints="1"/>
            </p:cNvSpPr>
            <p:nvPr/>
          </p:nvSpPr>
          <p:spPr>
            <a:xfrm>
              <a:off x="216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26" name="任意多边形 131125"/>
            <p:cNvSpPr>
              <a:spLocks noEditPoints="1"/>
            </p:cNvSpPr>
            <p:nvPr/>
          </p:nvSpPr>
          <p:spPr>
            <a:xfrm>
              <a:off x="216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27" name="任意多边形 131126"/>
            <p:cNvSpPr>
              <a:spLocks noEditPoints="1"/>
            </p:cNvSpPr>
            <p:nvPr/>
          </p:nvSpPr>
          <p:spPr>
            <a:xfrm>
              <a:off x="216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28" name="任意多边形 131127"/>
            <p:cNvSpPr>
              <a:spLocks noEditPoints="1"/>
            </p:cNvSpPr>
            <p:nvPr/>
          </p:nvSpPr>
          <p:spPr>
            <a:xfrm>
              <a:off x="216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29" name="任意多边形 131128"/>
            <p:cNvSpPr>
              <a:spLocks noEditPoints="1"/>
            </p:cNvSpPr>
            <p:nvPr/>
          </p:nvSpPr>
          <p:spPr>
            <a:xfrm>
              <a:off x="216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30" name="任意多边形 131129"/>
            <p:cNvSpPr>
              <a:spLocks noEditPoints="1"/>
            </p:cNvSpPr>
            <p:nvPr/>
          </p:nvSpPr>
          <p:spPr>
            <a:xfrm>
              <a:off x="216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31" name="任意多边形 131130"/>
            <p:cNvSpPr>
              <a:spLocks noEditPoints="1"/>
            </p:cNvSpPr>
            <p:nvPr/>
          </p:nvSpPr>
          <p:spPr>
            <a:xfrm>
              <a:off x="216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32" name="任意多边形 131131"/>
            <p:cNvSpPr>
              <a:spLocks noEditPoints="1"/>
            </p:cNvSpPr>
            <p:nvPr/>
          </p:nvSpPr>
          <p:spPr>
            <a:xfrm>
              <a:off x="216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33" name="任意多边形 131132"/>
            <p:cNvSpPr>
              <a:spLocks noEditPoints="1"/>
            </p:cNvSpPr>
            <p:nvPr/>
          </p:nvSpPr>
          <p:spPr>
            <a:xfrm>
              <a:off x="216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34" name="矩形 131133"/>
            <p:cNvSpPr/>
            <p:nvPr/>
          </p:nvSpPr>
          <p:spPr>
            <a:xfrm>
              <a:off x="2169" y="4269"/>
              <a:ext cx="21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35" name="矩形 131134"/>
            <p:cNvSpPr/>
            <p:nvPr/>
          </p:nvSpPr>
          <p:spPr>
            <a:xfrm>
              <a:off x="2620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36" name="任意多边形 131135"/>
            <p:cNvSpPr>
              <a:spLocks noEditPoints="1"/>
            </p:cNvSpPr>
            <p:nvPr/>
          </p:nvSpPr>
          <p:spPr>
            <a:xfrm>
              <a:off x="262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37" name="任意多边形 131136"/>
            <p:cNvSpPr>
              <a:spLocks noEditPoints="1"/>
            </p:cNvSpPr>
            <p:nvPr/>
          </p:nvSpPr>
          <p:spPr>
            <a:xfrm>
              <a:off x="262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38" name="任意多边形 131137"/>
            <p:cNvSpPr>
              <a:spLocks noEditPoints="1"/>
            </p:cNvSpPr>
            <p:nvPr/>
          </p:nvSpPr>
          <p:spPr>
            <a:xfrm>
              <a:off x="262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39" name="任意多边形 131138"/>
            <p:cNvSpPr>
              <a:spLocks noEditPoints="1"/>
            </p:cNvSpPr>
            <p:nvPr/>
          </p:nvSpPr>
          <p:spPr>
            <a:xfrm>
              <a:off x="262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40" name="任意多边形 131139"/>
            <p:cNvSpPr>
              <a:spLocks noEditPoints="1"/>
            </p:cNvSpPr>
            <p:nvPr/>
          </p:nvSpPr>
          <p:spPr>
            <a:xfrm>
              <a:off x="262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41" name="任意多边形 131140"/>
            <p:cNvSpPr>
              <a:spLocks noEditPoints="1"/>
            </p:cNvSpPr>
            <p:nvPr/>
          </p:nvSpPr>
          <p:spPr>
            <a:xfrm>
              <a:off x="262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42" name="任意多边形 131141"/>
            <p:cNvSpPr>
              <a:spLocks noEditPoints="1"/>
            </p:cNvSpPr>
            <p:nvPr/>
          </p:nvSpPr>
          <p:spPr>
            <a:xfrm>
              <a:off x="262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43" name="任意多边形 131142"/>
            <p:cNvSpPr>
              <a:spLocks noEditPoints="1"/>
            </p:cNvSpPr>
            <p:nvPr/>
          </p:nvSpPr>
          <p:spPr>
            <a:xfrm>
              <a:off x="262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44" name="任意多边形 131143"/>
            <p:cNvSpPr>
              <a:spLocks noEditPoints="1"/>
            </p:cNvSpPr>
            <p:nvPr/>
          </p:nvSpPr>
          <p:spPr>
            <a:xfrm>
              <a:off x="262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45" name="任意多边形 131144"/>
            <p:cNvSpPr>
              <a:spLocks noEditPoints="1"/>
            </p:cNvSpPr>
            <p:nvPr/>
          </p:nvSpPr>
          <p:spPr>
            <a:xfrm>
              <a:off x="262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46" name="矩形 131145"/>
            <p:cNvSpPr/>
            <p:nvPr/>
          </p:nvSpPr>
          <p:spPr>
            <a:xfrm>
              <a:off x="2620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47" name="矩形 131146"/>
            <p:cNvSpPr/>
            <p:nvPr/>
          </p:nvSpPr>
          <p:spPr>
            <a:xfrm>
              <a:off x="3065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48" name="任意多边形 131147"/>
            <p:cNvSpPr>
              <a:spLocks noEditPoints="1"/>
            </p:cNvSpPr>
            <p:nvPr/>
          </p:nvSpPr>
          <p:spPr>
            <a:xfrm>
              <a:off x="3065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49" name="任意多边形 131148"/>
            <p:cNvSpPr>
              <a:spLocks noEditPoints="1"/>
            </p:cNvSpPr>
            <p:nvPr/>
          </p:nvSpPr>
          <p:spPr>
            <a:xfrm>
              <a:off x="3065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50" name="任意多边形 131149"/>
            <p:cNvSpPr>
              <a:spLocks noEditPoints="1"/>
            </p:cNvSpPr>
            <p:nvPr/>
          </p:nvSpPr>
          <p:spPr>
            <a:xfrm>
              <a:off x="3065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51" name="任意多边形 131150"/>
            <p:cNvSpPr>
              <a:spLocks noEditPoints="1"/>
            </p:cNvSpPr>
            <p:nvPr/>
          </p:nvSpPr>
          <p:spPr>
            <a:xfrm>
              <a:off x="3065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52" name="任意多边形 131151"/>
            <p:cNvSpPr>
              <a:spLocks noEditPoints="1"/>
            </p:cNvSpPr>
            <p:nvPr/>
          </p:nvSpPr>
          <p:spPr>
            <a:xfrm>
              <a:off x="3065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53" name="任意多边形 131152"/>
            <p:cNvSpPr>
              <a:spLocks noEditPoints="1"/>
            </p:cNvSpPr>
            <p:nvPr/>
          </p:nvSpPr>
          <p:spPr>
            <a:xfrm>
              <a:off x="3065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54" name="任意多边形 131153"/>
            <p:cNvSpPr>
              <a:spLocks noEditPoints="1"/>
            </p:cNvSpPr>
            <p:nvPr/>
          </p:nvSpPr>
          <p:spPr>
            <a:xfrm>
              <a:off x="3065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55" name="任意多边形 131154"/>
            <p:cNvSpPr>
              <a:spLocks noEditPoints="1"/>
            </p:cNvSpPr>
            <p:nvPr/>
          </p:nvSpPr>
          <p:spPr>
            <a:xfrm>
              <a:off x="3065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56" name="任意多边形 131155"/>
            <p:cNvSpPr>
              <a:spLocks noEditPoints="1"/>
            </p:cNvSpPr>
            <p:nvPr/>
          </p:nvSpPr>
          <p:spPr>
            <a:xfrm>
              <a:off x="3065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57" name="任意多边形 131156"/>
            <p:cNvSpPr>
              <a:spLocks noEditPoints="1"/>
            </p:cNvSpPr>
            <p:nvPr/>
          </p:nvSpPr>
          <p:spPr>
            <a:xfrm>
              <a:off x="3065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58" name="矩形 131157"/>
            <p:cNvSpPr/>
            <p:nvPr/>
          </p:nvSpPr>
          <p:spPr>
            <a:xfrm>
              <a:off x="3065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59" name="矩形 131158"/>
            <p:cNvSpPr/>
            <p:nvPr/>
          </p:nvSpPr>
          <p:spPr>
            <a:xfrm>
              <a:off x="3510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60" name="任意多边形 131159"/>
            <p:cNvSpPr>
              <a:spLocks noEditPoints="1"/>
            </p:cNvSpPr>
            <p:nvPr/>
          </p:nvSpPr>
          <p:spPr>
            <a:xfrm>
              <a:off x="351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61" name="任意多边形 131160"/>
            <p:cNvSpPr>
              <a:spLocks noEditPoints="1"/>
            </p:cNvSpPr>
            <p:nvPr/>
          </p:nvSpPr>
          <p:spPr>
            <a:xfrm>
              <a:off x="351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62" name="任意多边形 131161"/>
            <p:cNvSpPr>
              <a:spLocks noEditPoints="1"/>
            </p:cNvSpPr>
            <p:nvPr/>
          </p:nvSpPr>
          <p:spPr>
            <a:xfrm>
              <a:off x="351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63" name="任意多边形 131162"/>
            <p:cNvSpPr>
              <a:spLocks noEditPoints="1"/>
            </p:cNvSpPr>
            <p:nvPr/>
          </p:nvSpPr>
          <p:spPr>
            <a:xfrm>
              <a:off x="351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64" name="任意多边形 131163"/>
            <p:cNvSpPr>
              <a:spLocks noEditPoints="1"/>
            </p:cNvSpPr>
            <p:nvPr/>
          </p:nvSpPr>
          <p:spPr>
            <a:xfrm>
              <a:off x="351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65" name="任意多边形 131164"/>
            <p:cNvSpPr>
              <a:spLocks noEditPoints="1"/>
            </p:cNvSpPr>
            <p:nvPr/>
          </p:nvSpPr>
          <p:spPr>
            <a:xfrm>
              <a:off x="351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66" name="任意多边形 131165"/>
            <p:cNvSpPr>
              <a:spLocks noEditPoints="1"/>
            </p:cNvSpPr>
            <p:nvPr/>
          </p:nvSpPr>
          <p:spPr>
            <a:xfrm>
              <a:off x="351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67" name="任意多边形 131166"/>
            <p:cNvSpPr>
              <a:spLocks noEditPoints="1"/>
            </p:cNvSpPr>
            <p:nvPr/>
          </p:nvSpPr>
          <p:spPr>
            <a:xfrm>
              <a:off x="351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68" name="任意多边形 131167"/>
            <p:cNvSpPr>
              <a:spLocks noEditPoints="1"/>
            </p:cNvSpPr>
            <p:nvPr/>
          </p:nvSpPr>
          <p:spPr>
            <a:xfrm>
              <a:off x="351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69" name="任意多边形 131168"/>
            <p:cNvSpPr>
              <a:spLocks noEditPoints="1"/>
            </p:cNvSpPr>
            <p:nvPr/>
          </p:nvSpPr>
          <p:spPr>
            <a:xfrm>
              <a:off x="351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70" name="矩形 131169"/>
            <p:cNvSpPr/>
            <p:nvPr/>
          </p:nvSpPr>
          <p:spPr>
            <a:xfrm>
              <a:off x="3510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71" name="矩形 131170"/>
            <p:cNvSpPr/>
            <p:nvPr/>
          </p:nvSpPr>
          <p:spPr>
            <a:xfrm>
              <a:off x="3960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72" name="任意多边形 131171"/>
            <p:cNvSpPr>
              <a:spLocks noEditPoints="1"/>
            </p:cNvSpPr>
            <p:nvPr/>
          </p:nvSpPr>
          <p:spPr>
            <a:xfrm>
              <a:off x="396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73" name="任意多边形 131172"/>
            <p:cNvSpPr>
              <a:spLocks noEditPoints="1"/>
            </p:cNvSpPr>
            <p:nvPr/>
          </p:nvSpPr>
          <p:spPr>
            <a:xfrm>
              <a:off x="396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74" name="任意多边形 131173"/>
            <p:cNvSpPr>
              <a:spLocks noEditPoints="1"/>
            </p:cNvSpPr>
            <p:nvPr/>
          </p:nvSpPr>
          <p:spPr>
            <a:xfrm>
              <a:off x="396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75" name="任意多边形 131174"/>
            <p:cNvSpPr>
              <a:spLocks noEditPoints="1"/>
            </p:cNvSpPr>
            <p:nvPr/>
          </p:nvSpPr>
          <p:spPr>
            <a:xfrm>
              <a:off x="396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76" name="任意多边形 131175"/>
            <p:cNvSpPr>
              <a:spLocks noEditPoints="1"/>
            </p:cNvSpPr>
            <p:nvPr/>
          </p:nvSpPr>
          <p:spPr>
            <a:xfrm>
              <a:off x="396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77" name="任意多边形 131176"/>
            <p:cNvSpPr>
              <a:spLocks noEditPoints="1"/>
            </p:cNvSpPr>
            <p:nvPr/>
          </p:nvSpPr>
          <p:spPr>
            <a:xfrm>
              <a:off x="396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78" name="任意多边形 131177"/>
            <p:cNvSpPr>
              <a:spLocks noEditPoints="1"/>
            </p:cNvSpPr>
            <p:nvPr/>
          </p:nvSpPr>
          <p:spPr>
            <a:xfrm>
              <a:off x="396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79" name="任意多边形 131178"/>
            <p:cNvSpPr>
              <a:spLocks noEditPoints="1"/>
            </p:cNvSpPr>
            <p:nvPr/>
          </p:nvSpPr>
          <p:spPr>
            <a:xfrm>
              <a:off x="396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80" name="任意多边形 131179"/>
            <p:cNvSpPr>
              <a:spLocks noEditPoints="1"/>
            </p:cNvSpPr>
            <p:nvPr/>
          </p:nvSpPr>
          <p:spPr>
            <a:xfrm>
              <a:off x="396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81" name="任意多边形 131180"/>
            <p:cNvSpPr>
              <a:spLocks noEditPoints="1"/>
            </p:cNvSpPr>
            <p:nvPr/>
          </p:nvSpPr>
          <p:spPr>
            <a:xfrm>
              <a:off x="396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82" name="矩形 131181"/>
            <p:cNvSpPr/>
            <p:nvPr/>
          </p:nvSpPr>
          <p:spPr>
            <a:xfrm>
              <a:off x="3960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83" name="矩形 131182"/>
            <p:cNvSpPr/>
            <p:nvPr/>
          </p:nvSpPr>
          <p:spPr>
            <a:xfrm>
              <a:off x="4405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84" name="任意多边形 131183"/>
            <p:cNvSpPr>
              <a:spLocks noEditPoints="1"/>
            </p:cNvSpPr>
            <p:nvPr/>
          </p:nvSpPr>
          <p:spPr>
            <a:xfrm>
              <a:off x="4405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85" name="任意多边形 131184"/>
            <p:cNvSpPr>
              <a:spLocks noEditPoints="1"/>
            </p:cNvSpPr>
            <p:nvPr/>
          </p:nvSpPr>
          <p:spPr>
            <a:xfrm>
              <a:off x="4405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86" name="任意多边形 131185"/>
            <p:cNvSpPr>
              <a:spLocks noEditPoints="1"/>
            </p:cNvSpPr>
            <p:nvPr/>
          </p:nvSpPr>
          <p:spPr>
            <a:xfrm>
              <a:off x="4405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87" name="任意多边形 131186"/>
            <p:cNvSpPr>
              <a:spLocks noEditPoints="1"/>
            </p:cNvSpPr>
            <p:nvPr/>
          </p:nvSpPr>
          <p:spPr>
            <a:xfrm>
              <a:off x="4405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88" name="任意多边形 131187"/>
            <p:cNvSpPr>
              <a:spLocks noEditPoints="1"/>
            </p:cNvSpPr>
            <p:nvPr/>
          </p:nvSpPr>
          <p:spPr>
            <a:xfrm>
              <a:off x="4405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89" name="任意多边形 131188"/>
            <p:cNvSpPr>
              <a:spLocks noEditPoints="1"/>
            </p:cNvSpPr>
            <p:nvPr/>
          </p:nvSpPr>
          <p:spPr>
            <a:xfrm>
              <a:off x="4405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90" name="任意多边形 131189"/>
            <p:cNvSpPr>
              <a:spLocks noEditPoints="1"/>
            </p:cNvSpPr>
            <p:nvPr/>
          </p:nvSpPr>
          <p:spPr>
            <a:xfrm>
              <a:off x="4405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91" name="任意多边形 131190"/>
            <p:cNvSpPr>
              <a:spLocks noEditPoints="1"/>
            </p:cNvSpPr>
            <p:nvPr/>
          </p:nvSpPr>
          <p:spPr>
            <a:xfrm>
              <a:off x="4405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92" name="任意多边形 131191"/>
            <p:cNvSpPr>
              <a:spLocks noEditPoints="1"/>
            </p:cNvSpPr>
            <p:nvPr/>
          </p:nvSpPr>
          <p:spPr>
            <a:xfrm>
              <a:off x="4405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93" name="任意多边形 131192"/>
            <p:cNvSpPr>
              <a:spLocks noEditPoints="1"/>
            </p:cNvSpPr>
            <p:nvPr/>
          </p:nvSpPr>
          <p:spPr>
            <a:xfrm>
              <a:off x="4405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94" name="矩形 131193"/>
            <p:cNvSpPr/>
            <p:nvPr/>
          </p:nvSpPr>
          <p:spPr>
            <a:xfrm>
              <a:off x="4405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95" name="矩形 131194"/>
            <p:cNvSpPr/>
            <p:nvPr/>
          </p:nvSpPr>
          <p:spPr>
            <a:xfrm>
              <a:off x="4850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96" name="任意多边形 131195"/>
            <p:cNvSpPr>
              <a:spLocks noEditPoints="1"/>
            </p:cNvSpPr>
            <p:nvPr/>
          </p:nvSpPr>
          <p:spPr>
            <a:xfrm>
              <a:off x="485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97" name="任意多边形 131196"/>
            <p:cNvSpPr>
              <a:spLocks noEditPoints="1"/>
            </p:cNvSpPr>
            <p:nvPr/>
          </p:nvSpPr>
          <p:spPr>
            <a:xfrm>
              <a:off x="485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98" name="任意多边形 131197"/>
            <p:cNvSpPr>
              <a:spLocks noEditPoints="1"/>
            </p:cNvSpPr>
            <p:nvPr/>
          </p:nvSpPr>
          <p:spPr>
            <a:xfrm>
              <a:off x="485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199" name="任意多边形 131198"/>
            <p:cNvSpPr>
              <a:spLocks noEditPoints="1"/>
            </p:cNvSpPr>
            <p:nvPr/>
          </p:nvSpPr>
          <p:spPr>
            <a:xfrm>
              <a:off x="485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00" name="任意多边形 131199"/>
            <p:cNvSpPr>
              <a:spLocks noEditPoints="1"/>
            </p:cNvSpPr>
            <p:nvPr/>
          </p:nvSpPr>
          <p:spPr>
            <a:xfrm>
              <a:off x="485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01" name="任意多边形 131200"/>
            <p:cNvSpPr>
              <a:spLocks noEditPoints="1"/>
            </p:cNvSpPr>
            <p:nvPr/>
          </p:nvSpPr>
          <p:spPr>
            <a:xfrm>
              <a:off x="485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02" name="任意多边形 131201"/>
            <p:cNvSpPr>
              <a:spLocks noEditPoints="1"/>
            </p:cNvSpPr>
            <p:nvPr/>
          </p:nvSpPr>
          <p:spPr>
            <a:xfrm>
              <a:off x="485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03" name="任意多边形 131202"/>
            <p:cNvSpPr>
              <a:spLocks noEditPoints="1"/>
            </p:cNvSpPr>
            <p:nvPr/>
          </p:nvSpPr>
          <p:spPr>
            <a:xfrm>
              <a:off x="485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04" name="任意多边形 131203"/>
            <p:cNvSpPr>
              <a:spLocks noEditPoints="1"/>
            </p:cNvSpPr>
            <p:nvPr/>
          </p:nvSpPr>
          <p:spPr>
            <a:xfrm>
              <a:off x="485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05" name="任意多边形 131204"/>
            <p:cNvSpPr>
              <a:spLocks noEditPoints="1"/>
            </p:cNvSpPr>
            <p:nvPr/>
          </p:nvSpPr>
          <p:spPr>
            <a:xfrm>
              <a:off x="485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06" name="矩形 131205"/>
            <p:cNvSpPr/>
            <p:nvPr/>
          </p:nvSpPr>
          <p:spPr>
            <a:xfrm>
              <a:off x="4850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07" name="矩形 131206"/>
            <p:cNvSpPr/>
            <p:nvPr/>
          </p:nvSpPr>
          <p:spPr>
            <a:xfrm>
              <a:off x="5300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08" name="任意多边形 131207"/>
            <p:cNvSpPr>
              <a:spLocks noEditPoints="1"/>
            </p:cNvSpPr>
            <p:nvPr/>
          </p:nvSpPr>
          <p:spPr>
            <a:xfrm>
              <a:off x="530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09" name="任意多边形 131208"/>
            <p:cNvSpPr>
              <a:spLocks noEditPoints="1"/>
            </p:cNvSpPr>
            <p:nvPr/>
          </p:nvSpPr>
          <p:spPr>
            <a:xfrm>
              <a:off x="530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10" name="任意多边形 131209"/>
            <p:cNvSpPr>
              <a:spLocks noEditPoints="1"/>
            </p:cNvSpPr>
            <p:nvPr/>
          </p:nvSpPr>
          <p:spPr>
            <a:xfrm>
              <a:off x="530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11" name="任意多边形 131210"/>
            <p:cNvSpPr>
              <a:spLocks noEditPoints="1"/>
            </p:cNvSpPr>
            <p:nvPr/>
          </p:nvSpPr>
          <p:spPr>
            <a:xfrm>
              <a:off x="530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12" name="任意多边形 131211"/>
            <p:cNvSpPr>
              <a:spLocks noEditPoints="1"/>
            </p:cNvSpPr>
            <p:nvPr/>
          </p:nvSpPr>
          <p:spPr>
            <a:xfrm>
              <a:off x="530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13" name="任意多边形 131212"/>
            <p:cNvSpPr>
              <a:spLocks noEditPoints="1"/>
            </p:cNvSpPr>
            <p:nvPr/>
          </p:nvSpPr>
          <p:spPr>
            <a:xfrm>
              <a:off x="530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14" name="任意多边形 131213"/>
            <p:cNvSpPr>
              <a:spLocks noEditPoints="1"/>
            </p:cNvSpPr>
            <p:nvPr/>
          </p:nvSpPr>
          <p:spPr>
            <a:xfrm>
              <a:off x="530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15" name="任意多边形 131214"/>
            <p:cNvSpPr>
              <a:spLocks noEditPoints="1"/>
            </p:cNvSpPr>
            <p:nvPr/>
          </p:nvSpPr>
          <p:spPr>
            <a:xfrm>
              <a:off x="530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16" name="任意多边形 131215"/>
            <p:cNvSpPr>
              <a:spLocks noEditPoints="1"/>
            </p:cNvSpPr>
            <p:nvPr/>
          </p:nvSpPr>
          <p:spPr>
            <a:xfrm>
              <a:off x="530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17" name="任意多边形 131216"/>
            <p:cNvSpPr>
              <a:spLocks noEditPoints="1"/>
            </p:cNvSpPr>
            <p:nvPr/>
          </p:nvSpPr>
          <p:spPr>
            <a:xfrm>
              <a:off x="530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18" name="矩形 131217"/>
            <p:cNvSpPr/>
            <p:nvPr/>
          </p:nvSpPr>
          <p:spPr>
            <a:xfrm>
              <a:off x="5300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19" name="任意多边形 131218"/>
            <p:cNvSpPr/>
            <p:nvPr/>
          </p:nvSpPr>
          <p:spPr>
            <a:xfrm>
              <a:off x="349" y="3304"/>
              <a:ext cx="20" cy="10"/>
            </a:xfrm>
            <a:custGeom>
              <a:avLst/>
              <a:gdLst/>
              <a:ahLst/>
              <a:cxnLst/>
              <a:rect l="0" t="0" r="0" b="0"/>
              <a:pathLst>
                <a:path w="4" h="2">
                  <a:moveTo>
                    <a:pt x="0" y="1"/>
                  </a:moveTo>
                  <a:cubicBezTo>
                    <a:pt x="1" y="2"/>
                    <a:pt x="4" y="0"/>
                    <a:pt x="0" y="1"/>
                  </a:cubicBez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1220" name="组合 131219"/>
          <p:cNvGrpSpPr/>
          <p:nvPr/>
        </p:nvGrpSpPr>
        <p:grpSpPr>
          <a:xfrm>
            <a:off x="1066800" y="3444875"/>
            <a:ext cx="533400" cy="492125"/>
            <a:chOff x="96" y="2784"/>
            <a:chExt cx="1062" cy="981"/>
          </a:xfrm>
        </p:grpSpPr>
        <p:sp>
          <p:nvSpPr>
            <p:cNvPr id="131221" name="任意多边形 131220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22" name="任意多边形 131221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23" name="任意多边形 131222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24" name="任意多边形 131223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25" name="任意多边形 131224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26" name="任意多边形 131225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27" name="任意多边形 131226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28" name="任意多边形 131227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29" name="任意多边形 131228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30" name="任意多边形 131229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31" name="任意多边形 131230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32" name="任意多边形 131231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33" name="任意多边形 131232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1234" name="组合 131233"/>
          <p:cNvGrpSpPr/>
          <p:nvPr/>
        </p:nvGrpSpPr>
        <p:grpSpPr>
          <a:xfrm>
            <a:off x="1066800" y="4552950"/>
            <a:ext cx="533400" cy="492125"/>
            <a:chOff x="96" y="2784"/>
            <a:chExt cx="1062" cy="981"/>
          </a:xfrm>
        </p:grpSpPr>
        <p:sp>
          <p:nvSpPr>
            <p:cNvPr id="131235" name="任意多边形 131234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36" name="任意多边形 131235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37" name="任意多边形 131236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38" name="任意多边形 131237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39" name="任意多边形 131238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40" name="任意多边形 131239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41" name="任意多边形 131240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42" name="任意多边形 131241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43" name="任意多边形 131242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44" name="任意多边形 131243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45" name="任意多边形 131244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46" name="任意多边形 131245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47" name="任意多边形 131246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1248" name="组合 131247"/>
          <p:cNvGrpSpPr/>
          <p:nvPr/>
        </p:nvGrpSpPr>
        <p:grpSpPr>
          <a:xfrm>
            <a:off x="1066800" y="5562600"/>
            <a:ext cx="533400" cy="492125"/>
            <a:chOff x="96" y="2784"/>
            <a:chExt cx="1062" cy="981"/>
          </a:xfrm>
        </p:grpSpPr>
        <p:sp>
          <p:nvSpPr>
            <p:cNvPr id="131249" name="任意多边形 131248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50" name="任意多边形 131249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51" name="任意多边形 131250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52" name="任意多边形 131251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53" name="任意多边形 131252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54" name="任意多边形 131253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55" name="任意多边形 131254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56" name="任意多边形 131255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57" name="任意多边形 131256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58" name="任意多边形 131257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59" name="任意多边形 131258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60" name="任意多边形 131259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61" name="任意多边形 131260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1262" name="组合 131261"/>
          <p:cNvGrpSpPr/>
          <p:nvPr/>
        </p:nvGrpSpPr>
        <p:grpSpPr>
          <a:xfrm>
            <a:off x="381000" y="3962400"/>
            <a:ext cx="533400" cy="492125"/>
            <a:chOff x="96" y="2784"/>
            <a:chExt cx="1062" cy="981"/>
          </a:xfrm>
        </p:grpSpPr>
        <p:sp>
          <p:nvSpPr>
            <p:cNvPr id="131263" name="任意多边形 131262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64" name="任意多边形 131263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65" name="任意多边形 131264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66" name="任意多边形 131265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67" name="任意多边形 131266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68" name="任意多边形 131267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69" name="任意多边形 131268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70" name="任意多边形 131269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71" name="任意多边形 131270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72" name="任意多边形 131271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73" name="任意多边形 131272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74" name="任意多边形 131273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75" name="任意多边形 131274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1276" name="组合 131275"/>
          <p:cNvGrpSpPr/>
          <p:nvPr/>
        </p:nvGrpSpPr>
        <p:grpSpPr>
          <a:xfrm>
            <a:off x="381000" y="5070475"/>
            <a:ext cx="533400" cy="492125"/>
            <a:chOff x="96" y="2784"/>
            <a:chExt cx="1062" cy="981"/>
          </a:xfrm>
        </p:grpSpPr>
        <p:sp>
          <p:nvSpPr>
            <p:cNvPr id="131277" name="任意多边形 131276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78" name="任意多边形 131277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79" name="任意多边形 131278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80" name="任意多边形 131279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81" name="任意多边形 131280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82" name="任意多边形 131281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83" name="任意多边形 131282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84" name="任意多边形 131283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85" name="任意多边形 131284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86" name="任意多边形 131285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87" name="任意多边形 131286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88" name="任意多边形 131287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89" name="任意多边形 131288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1290" name="组合 131289"/>
          <p:cNvGrpSpPr/>
          <p:nvPr/>
        </p:nvGrpSpPr>
        <p:grpSpPr>
          <a:xfrm>
            <a:off x="381000" y="6121400"/>
            <a:ext cx="533400" cy="492125"/>
            <a:chOff x="96" y="2784"/>
            <a:chExt cx="1062" cy="981"/>
          </a:xfrm>
        </p:grpSpPr>
        <p:sp>
          <p:nvSpPr>
            <p:cNvPr id="131291" name="任意多边形 131290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92" name="任意多边形 131291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93" name="任意多边形 131292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94" name="任意多边形 131293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95" name="任意多边形 131294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96" name="任意多边形 131295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97" name="任意多边形 131296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98" name="任意多边形 131297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299" name="任意多边形 131298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300" name="任意多边形 131299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301" name="任意多边形 131300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302" name="任意多边形 131301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1303" name="任意多边形 131302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1304" name="组合 131303"/>
          <p:cNvGrpSpPr/>
          <p:nvPr/>
        </p:nvGrpSpPr>
        <p:grpSpPr>
          <a:xfrm>
            <a:off x="6934200" y="-7937"/>
            <a:ext cx="2317750" cy="2063750"/>
            <a:chOff x="4080" y="-5"/>
            <a:chExt cx="1748" cy="1556"/>
          </a:xfrm>
        </p:grpSpPr>
        <p:sp>
          <p:nvSpPr>
            <p:cNvPr id="131305" name="任意多边形 131304"/>
            <p:cNvSpPr/>
            <p:nvPr userDrawn="1"/>
          </p:nvSpPr>
          <p:spPr>
            <a:xfrm>
              <a:off x="4161" y="-5"/>
              <a:ext cx="1586" cy="1443"/>
            </a:xfrm>
            <a:custGeom>
              <a:avLst/>
              <a:gdLst/>
              <a:ahLst/>
              <a:cxnLst/>
              <a:rect l="0" t="0" r="0" b="0"/>
              <a:pathLst>
                <a:path w="546" h="497">
                  <a:moveTo>
                    <a:pt x="23" y="4"/>
                  </a:moveTo>
                  <a:cubicBezTo>
                    <a:pt x="23" y="4"/>
                    <a:pt x="0" y="34"/>
                    <a:pt x="11" y="71"/>
                  </a:cubicBezTo>
                  <a:cubicBezTo>
                    <a:pt x="19" y="100"/>
                    <a:pt x="25" y="393"/>
                    <a:pt x="25" y="393"/>
                  </a:cubicBezTo>
                  <a:cubicBezTo>
                    <a:pt x="25" y="393"/>
                    <a:pt x="42" y="452"/>
                    <a:pt x="54" y="457"/>
                  </a:cubicBezTo>
                  <a:cubicBezTo>
                    <a:pt x="66" y="462"/>
                    <a:pt x="158" y="482"/>
                    <a:pt x="158" y="482"/>
                  </a:cubicBezTo>
                  <a:cubicBezTo>
                    <a:pt x="158" y="482"/>
                    <a:pt x="191" y="497"/>
                    <a:pt x="204" y="495"/>
                  </a:cubicBezTo>
                  <a:cubicBezTo>
                    <a:pt x="217" y="494"/>
                    <a:pt x="506" y="487"/>
                    <a:pt x="520" y="475"/>
                  </a:cubicBezTo>
                  <a:cubicBezTo>
                    <a:pt x="533" y="463"/>
                    <a:pt x="546" y="218"/>
                    <a:pt x="533" y="167"/>
                  </a:cubicBezTo>
                  <a:cubicBezTo>
                    <a:pt x="520" y="117"/>
                    <a:pt x="404" y="14"/>
                    <a:pt x="369" y="16"/>
                  </a:cubicBezTo>
                  <a:cubicBezTo>
                    <a:pt x="335" y="17"/>
                    <a:pt x="249" y="29"/>
                    <a:pt x="249" y="29"/>
                  </a:cubicBezTo>
                  <a:lnTo>
                    <a:pt x="198" y="11"/>
                  </a:lnTo>
                  <a:lnTo>
                    <a:pt x="151" y="2"/>
                  </a:lnTo>
                  <a:cubicBezTo>
                    <a:pt x="151" y="2"/>
                    <a:pt x="79" y="0"/>
                    <a:pt x="23" y="4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31306" name="组合 131305"/>
            <p:cNvGrpSpPr/>
            <p:nvPr userDrawn="1"/>
          </p:nvGrpSpPr>
          <p:grpSpPr>
            <a:xfrm>
              <a:off x="4080" y="0"/>
              <a:ext cx="1748" cy="1551"/>
              <a:chOff x="2918" y="18"/>
              <a:chExt cx="2958" cy="2699"/>
            </a:xfrm>
          </p:grpSpPr>
          <p:sp>
            <p:nvSpPr>
              <p:cNvPr id="131307" name="任意多边形 131306"/>
              <p:cNvSpPr/>
              <p:nvPr/>
            </p:nvSpPr>
            <p:spPr>
              <a:xfrm>
                <a:off x="3060" y="18"/>
                <a:ext cx="490" cy="187"/>
              </a:xfrm>
              <a:custGeom>
                <a:avLst/>
                <a:gdLst/>
                <a:ahLst/>
                <a:cxnLst/>
                <a:rect l="0" t="0" r="0" b="0"/>
                <a:pathLst>
                  <a:path w="97" h="37">
                    <a:moveTo>
                      <a:pt x="71" y="25"/>
                    </a:moveTo>
                    <a:cubicBezTo>
                      <a:pt x="81" y="22"/>
                      <a:pt x="87" y="21"/>
                      <a:pt x="91" y="20"/>
                    </a:cubicBezTo>
                    <a:cubicBezTo>
                      <a:pt x="91" y="19"/>
                      <a:pt x="91" y="19"/>
                      <a:pt x="92" y="17"/>
                    </a:cubicBezTo>
                    <a:cubicBezTo>
                      <a:pt x="97" y="11"/>
                      <a:pt x="95" y="4"/>
                      <a:pt x="88" y="0"/>
                    </a:cubicBezTo>
                    <a:lnTo>
                      <a:pt x="25" y="0"/>
                    </a:lnTo>
                    <a:cubicBezTo>
                      <a:pt x="10" y="3"/>
                      <a:pt x="0" y="10"/>
                      <a:pt x="10" y="22"/>
                    </a:cubicBezTo>
                    <a:cubicBezTo>
                      <a:pt x="10" y="22"/>
                      <a:pt x="28" y="37"/>
                      <a:pt x="71" y="25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08" name="任意多边形 131307"/>
              <p:cNvSpPr>
                <a:spLocks noEditPoints="1"/>
              </p:cNvSpPr>
              <p:nvPr/>
            </p:nvSpPr>
            <p:spPr>
              <a:xfrm>
                <a:off x="2918" y="18"/>
                <a:ext cx="2958" cy="2699"/>
              </a:xfrm>
              <a:custGeom>
                <a:avLst/>
                <a:gdLst/>
                <a:ahLst/>
                <a:cxnLst/>
                <a:rect l="0" t="0" r="0" b="0"/>
                <a:pathLst>
                  <a:path w="585" h="534">
                    <a:moveTo>
                      <a:pt x="554" y="76"/>
                    </a:moveTo>
                    <a:cubicBezTo>
                      <a:pt x="551" y="32"/>
                      <a:pt x="543" y="9"/>
                      <a:pt x="504" y="1"/>
                    </a:cubicBezTo>
                    <a:cubicBezTo>
                      <a:pt x="500" y="1"/>
                      <a:pt x="494" y="0"/>
                      <a:pt x="486" y="0"/>
                    </a:cubicBezTo>
                    <a:lnTo>
                      <a:pt x="157" y="0"/>
                    </a:lnTo>
                    <a:cubicBezTo>
                      <a:pt x="156" y="5"/>
                      <a:pt x="153" y="17"/>
                      <a:pt x="158" y="17"/>
                    </a:cubicBezTo>
                    <a:cubicBezTo>
                      <a:pt x="171" y="17"/>
                      <a:pt x="223" y="21"/>
                      <a:pt x="225" y="21"/>
                    </a:cubicBezTo>
                    <a:cubicBezTo>
                      <a:pt x="226" y="21"/>
                      <a:pt x="250" y="16"/>
                      <a:pt x="237" y="28"/>
                    </a:cubicBezTo>
                    <a:cubicBezTo>
                      <a:pt x="223" y="41"/>
                      <a:pt x="192" y="41"/>
                      <a:pt x="174" y="39"/>
                    </a:cubicBezTo>
                    <a:cubicBezTo>
                      <a:pt x="131" y="36"/>
                      <a:pt x="152" y="56"/>
                      <a:pt x="168" y="56"/>
                    </a:cubicBezTo>
                    <a:cubicBezTo>
                      <a:pt x="218" y="56"/>
                      <a:pt x="228" y="68"/>
                      <a:pt x="207" y="71"/>
                    </a:cubicBezTo>
                    <a:cubicBezTo>
                      <a:pt x="186" y="74"/>
                      <a:pt x="182" y="73"/>
                      <a:pt x="162" y="76"/>
                    </a:cubicBezTo>
                    <a:cubicBezTo>
                      <a:pt x="7" y="101"/>
                      <a:pt x="59" y="60"/>
                      <a:pt x="74" y="60"/>
                    </a:cubicBezTo>
                    <a:cubicBezTo>
                      <a:pt x="139" y="59"/>
                      <a:pt x="123" y="37"/>
                      <a:pt x="107" y="42"/>
                    </a:cubicBezTo>
                    <a:cubicBezTo>
                      <a:pt x="91" y="46"/>
                      <a:pt x="34" y="27"/>
                      <a:pt x="26" y="63"/>
                    </a:cubicBezTo>
                    <a:cubicBezTo>
                      <a:pt x="19" y="100"/>
                      <a:pt x="42" y="282"/>
                      <a:pt x="36" y="317"/>
                    </a:cubicBezTo>
                    <a:cubicBezTo>
                      <a:pt x="0" y="534"/>
                      <a:pt x="199" y="487"/>
                      <a:pt x="199" y="487"/>
                    </a:cubicBezTo>
                    <a:cubicBezTo>
                      <a:pt x="156" y="453"/>
                      <a:pt x="174" y="421"/>
                      <a:pt x="171" y="403"/>
                    </a:cubicBezTo>
                    <a:cubicBezTo>
                      <a:pt x="161" y="345"/>
                      <a:pt x="154" y="337"/>
                      <a:pt x="144" y="341"/>
                    </a:cubicBezTo>
                    <a:cubicBezTo>
                      <a:pt x="121" y="352"/>
                      <a:pt x="123" y="358"/>
                      <a:pt x="126" y="367"/>
                    </a:cubicBezTo>
                    <a:cubicBezTo>
                      <a:pt x="142" y="416"/>
                      <a:pt x="105" y="376"/>
                      <a:pt x="105" y="376"/>
                    </a:cubicBezTo>
                    <a:cubicBezTo>
                      <a:pt x="98" y="380"/>
                      <a:pt x="95" y="390"/>
                      <a:pt x="99" y="399"/>
                    </a:cubicBezTo>
                    <a:cubicBezTo>
                      <a:pt x="131" y="463"/>
                      <a:pt x="101" y="446"/>
                      <a:pt x="94" y="435"/>
                    </a:cubicBezTo>
                    <a:cubicBezTo>
                      <a:pt x="61" y="390"/>
                      <a:pt x="92" y="366"/>
                      <a:pt x="88" y="352"/>
                    </a:cubicBezTo>
                    <a:cubicBezTo>
                      <a:pt x="75" y="295"/>
                      <a:pt x="118" y="274"/>
                      <a:pt x="124" y="265"/>
                    </a:cubicBezTo>
                    <a:cubicBezTo>
                      <a:pt x="130" y="256"/>
                      <a:pt x="127" y="253"/>
                      <a:pt x="129" y="234"/>
                    </a:cubicBezTo>
                    <a:cubicBezTo>
                      <a:pt x="136" y="195"/>
                      <a:pt x="155" y="216"/>
                      <a:pt x="153" y="228"/>
                    </a:cubicBezTo>
                    <a:cubicBezTo>
                      <a:pt x="148" y="274"/>
                      <a:pt x="176" y="242"/>
                      <a:pt x="186" y="228"/>
                    </a:cubicBezTo>
                    <a:cubicBezTo>
                      <a:pt x="218" y="186"/>
                      <a:pt x="214" y="229"/>
                      <a:pt x="209" y="237"/>
                    </a:cubicBezTo>
                    <a:cubicBezTo>
                      <a:pt x="203" y="244"/>
                      <a:pt x="198" y="255"/>
                      <a:pt x="200" y="260"/>
                    </a:cubicBezTo>
                    <a:cubicBezTo>
                      <a:pt x="208" y="283"/>
                      <a:pt x="193" y="305"/>
                      <a:pt x="188" y="306"/>
                    </a:cubicBezTo>
                    <a:cubicBezTo>
                      <a:pt x="184" y="308"/>
                      <a:pt x="170" y="314"/>
                      <a:pt x="170" y="332"/>
                    </a:cubicBezTo>
                    <a:cubicBezTo>
                      <a:pt x="171" y="350"/>
                      <a:pt x="192" y="382"/>
                      <a:pt x="192" y="395"/>
                    </a:cubicBezTo>
                    <a:cubicBezTo>
                      <a:pt x="193" y="492"/>
                      <a:pt x="236" y="499"/>
                      <a:pt x="255" y="497"/>
                    </a:cubicBezTo>
                    <a:cubicBezTo>
                      <a:pt x="275" y="496"/>
                      <a:pt x="445" y="490"/>
                      <a:pt x="515" y="483"/>
                    </a:cubicBezTo>
                    <a:cubicBezTo>
                      <a:pt x="585" y="477"/>
                      <a:pt x="538" y="458"/>
                      <a:pt x="518" y="458"/>
                    </a:cubicBezTo>
                    <a:cubicBezTo>
                      <a:pt x="467" y="458"/>
                      <a:pt x="454" y="427"/>
                      <a:pt x="454" y="427"/>
                    </a:cubicBezTo>
                    <a:cubicBezTo>
                      <a:pt x="454" y="427"/>
                      <a:pt x="453" y="405"/>
                      <a:pt x="431" y="400"/>
                    </a:cubicBezTo>
                    <a:cubicBezTo>
                      <a:pt x="376" y="385"/>
                      <a:pt x="411" y="353"/>
                      <a:pt x="425" y="345"/>
                    </a:cubicBezTo>
                    <a:cubicBezTo>
                      <a:pt x="438" y="338"/>
                      <a:pt x="430" y="335"/>
                      <a:pt x="420" y="329"/>
                    </a:cubicBezTo>
                    <a:cubicBezTo>
                      <a:pt x="398" y="316"/>
                      <a:pt x="394" y="300"/>
                      <a:pt x="396" y="270"/>
                    </a:cubicBezTo>
                    <a:cubicBezTo>
                      <a:pt x="397" y="240"/>
                      <a:pt x="416" y="249"/>
                      <a:pt x="416" y="249"/>
                    </a:cubicBezTo>
                    <a:cubicBezTo>
                      <a:pt x="416" y="249"/>
                      <a:pt x="448" y="262"/>
                      <a:pt x="460" y="256"/>
                    </a:cubicBezTo>
                    <a:cubicBezTo>
                      <a:pt x="472" y="250"/>
                      <a:pt x="467" y="239"/>
                      <a:pt x="461" y="244"/>
                    </a:cubicBezTo>
                    <a:cubicBezTo>
                      <a:pt x="455" y="248"/>
                      <a:pt x="412" y="244"/>
                      <a:pt x="407" y="223"/>
                    </a:cubicBezTo>
                    <a:cubicBezTo>
                      <a:pt x="403" y="202"/>
                      <a:pt x="418" y="213"/>
                      <a:pt x="422" y="214"/>
                    </a:cubicBezTo>
                    <a:cubicBezTo>
                      <a:pt x="427" y="216"/>
                      <a:pt x="427" y="220"/>
                      <a:pt x="439" y="226"/>
                    </a:cubicBezTo>
                    <a:cubicBezTo>
                      <a:pt x="468" y="241"/>
                      <a:pt x="454" y="224"/>
                      <a:pt x="454" y="224"/>
                    </a:cubicBezTo>
                    <a:cubicBezTo>
                      <a:pt x="454" y="224"/>
                      <a:pt x="454" y="224"/>
                      <a:pt x="438" y="209"/>
                    </a:cubicBezTo>
                    <a:cubicBezTo>
                      <a:pt x="423" y="194"/>
                      <a:pt x="406" y="199"/>
                      <a:pt x="389" y="199"/>
                    </a:cubicBezTo>
                    <a:cubicBezTo>
                      <a:pt x="373" y="199"/>
                      <a:pt x="376" y="211"/>
                      <a:pt x="376" y="211"/>
                    </a:cubicBezTo>
                    <a:cubicBezTo>
                      <a:pt x="376" y="211"/>
                      <a:pt x="373" y="242"/>
                      <a:pt x="370" y="291"/>
                    </a:cubicBezTo>
                    <a:cubicBezTo>
                      <a:pt x="368" y="341"/>
                      <a:pt x="360" y="347"/>
                      <a:pt x="357" y="343"/>
                    </a:cubicBezTo>
                    <a:cubicBezTo>
                      <a:pt x="354" y="338"/>
                      <a:pt x="350" y="313"/>
                      <a:pt x="350" y="305"/>
                    </a:cubicBezTo>
                    <a:cubicBezTo>
                      <a:pt x="350" y="298"/>
                      <a:pt x="345" y="264"/>
                      <a:pt x="347" y="230"/>
                    </a:cubicBezTo>
                    <a:cubicBezTo>
                      <a:pt x="350" y="195"/>
                      <a:pt x="356" y="210"/>
                      <a:pt x="334" y="201"/>
                    </a:cubicBezTo>
                    <a:cubicBezTo>
                      <a:pt x="311" y="192"/>
                      <a:pt x="323" y="182"/>
                      <a:pt x="331" y="182"/>
                    </a:cubicBezTo>
                    <a:cubicBezTo>
                      <a:pt x="338" y="182"/>
                      <a:pt x="350" y="189"/>
                      <a:pt x="352" y="181"/>
                    </a:cubicBezTo>
                    <a:cubicBezTo>
                      <a:pt x="356" y="160"/>
                      <a:pt x="359" y="141"/>
                      <a:pt x="347" y="136"/>
                    </a:cubicBezTo>
                    <a:cubicBezTo>
                      <a:pt x="322" y="127"/>
                      <a:pt x="332" y="121"/>
                      <a:pt x="341" y="118"/>
                    </a:cubicBezTo>
                    <a:cubicBezTo>
                      <a:pt x="350" y="115"/>
                      <a:pt x="352" y="94"/>
                      <a:pt x="339" y="99"/>
                    </a:cubicBezTo>
                    <a:cubicBezTo>
                      <a:pt x="313" y="107"/>
                      <a:pt x="316" y="85"/>
                      <a:pt x="321" y="82"/>
                    </a:cubicBezTo>
                    <a:cubicBezTo>
                      <a:pt x="325" y="79"/>
                      <a:pt x="334" y="83"/>
                      <a:pt x="331" y="62"/>
                    </a:cubicBezTo>
                    <a:cubicBezTo>
                      <a:pt x="328" y="41"/>
                      <a:pt x="347" y="34"/>
                      <a:pt x="351" y="53"/>
                    </a:cubicBezTo>
                    <a:cubicBezTo>
                      <a:pt x="354" y="73"/>
                      <a:pt x="363" y="112"/>
                      <a:pt x="369" y="103"/>
                    </a:cubicBezTo>
                    <a:cubicBezTo>
                      <a:pt x="375" y="94"/>
                      <a:pt x="385" y="57"/>
                      <a:pt x="395" y="41"/>
                    </a:cubicBezTo>
                    <a:cubicBezTo>
                      <a:pt x="406" y="24"/>
                      <a:pt x="418" y="38"/>
                      <a:pt x="415" y="47"/>
                    </a:cubicBezTo>
                    <a:cubicBezTo>
                      <a:pt x="401" y="88"/>
                      <a:pt x="426" y="90"/>
                      <a:pt x="426" y="90"/>
                    </a:cubicBezTo>
                    <a:cubicBezTo>
                      <a:pt x="426" y="90"/>
                      <a:pt x="423" y="96"/>
                      <a:pt x="409" y="95"/>
                    </a:cubicBezTo>
                    <a:cubicBezTo>
                      <a:pt x="382" y="92"/>
                      <a:pt x="393" y="110"/>
                      <a:pt x="405" y="115"/>
                    </a:cubicBezTo>
                    <a:cubicBezTo>
                      <a:pt x="431" y="124"/>
                      <a:pt x="414" y="130"/>
                      <a:pt x="401" y="130"/>
                    </a:cubicBezTo>
                    <a:cubicBezTo>
                      <a:pt x="387" y="130"/>
                      <a:pt x="381" y="134"/>
                      <a:pt x="378" y="148"/>
                    </a:cubicBezTo>
                    <a:cubicBezTo>
                      <a:pt x="369" y="191"/>
                      <a:pt x="401" y="181"/>
                      <a:pt x="401" y="181"/>
                    </a:cubicBezTo>
                    <a:cubicBezTo>
                      <a:pt x="452" y="195"/>
                      <a:pt x="528" y="188"/>
                      <a:pt x="528" y="188"/>
                    </a:cubicBezTo>
                    <a:cubicBezTo>
                      <a:pt x="543" y="192"/>
                      <a:pt x="552" y="189"/>
                      <a:pt x="558" y="181"/>
                    </a:cubicBezTo>
                    <a:lnTo>
                      <a:pt x="558" y="103"/>
                    </a:lnTo>
                    <a:cubicBezTo>
                      <a:pt x="556" y="93"/>
                      <a:pt x="555" y="84"/>
                      <a:pt x="554" y="76"/>
                    </a:cubicBezTo>
                    <a:close/>
                    <a:moveTo>
                      <a:pt x="231" y="77"/>
                    </a:moveTo>
                    <a:cubicBezTo>
                      <a:pt x="233" y="65"/>
                      <a:pt x="249" y="69"/>
                      <a:pt x="249" y="69"/>
                    </a:cubicBezTo>
                    <a:cubicBezTo>
                      <a:pt x="249" y="69"/>
                      <a:pt x="278" y="79"/>
                      <a:pt x="290" y="78"/>
                    </a:cubicBezTo>
                    <a:cubicBezTo>
                      <a:pt x="301" y="76"/>
                      <a:pt x="318" y="93"/>
                      <a:pt x="293" y="93"/>
                    </a:cubicBezTo>
                    <a:cubicBezTo>
                      <a:pt x="267" y="93"/>
                      <a:pt x="228" y="104"/>
                      <a:pt x="231" y="77"/>
                    </a:cubicBezTo>
                    <a:close/>
                    <a:moveTo>
                      <a:pt x="171" y="195"/>
                    </a:moveTo>
                    <a:cubicBezTo>
                      <a:pt x="153" y="195"/>
                      <a:pt x="46" y="237"/>
                      <a:pt x="45" y="128"/>
                    </a:cubicBezTo>
                    <a:cubicBezTo>
                      <a:pt x="45" y="104"/>
                      <a:pt x="39" y="83"/>
                      <a:pt x="69" y="98"/>
                    </a:cubicBezTo>
                    <a:cubicBezTo>
                      <a:pt x="99" y="112"/>
                      <a:pt x="72" y="111"/>
                      <a:pt x="137" y="108"/>
                    </a:cubicBezTo>
                    <a:cubicBezTo>
                      <a:pt x="137" y="108"/>
                      <a:pt x="184" y="110"/>
                      <a:pt x="191" y="106"/>
                    </a:cubicBezTo>
                    <a:cubicBezTo>
                      <a:pt x="199" y="101"/>
                      <a:pt x="192" y="91"/>
                      <a:pt x="207" y="91"/>
                    </a:cubicBezTo>
                    <a:cubicBezTo>
                      <a:pt x="222" y="90"/>
                      <a:pt x="220" y="105"/>
                      <a:pt x="220" y="105"/>
                    </a:cubicBezTo>
                    <a:cubicBezTo>
                      <a:pt x="220" y="105"/>
                      <a:pt x="207" y="124"/>
                      <a:pt x="305" y="111"/>
                    </a:cubicBezTo>
                    <a:cubicBezTo>
                      <a:pt x="317" y="109"/>
                      <a:pt x="327" y="121"/>
                      <a:pt x="302" y="121"/>
                    </a:cubicBezTo>
                    <a:cubicBezTo>
                      <a:pt x="290" y="122"/>
                      <a:pt x="272" y="128"/>
                      <a:pt x="278" y="143"/>
                    </a:cubicBezTo>
                    <a:cubicBezTo>
                      <a:pt x="284" y="158"/>
                      <a:pt x="276" y="256"/>
                      <a:pt x="276" y="256"/>
                    </a:cubicBezTo>
                    <a:cubicBezTo>
                      <a:pt x="276" y="256"/>
                      <a:pt x="271" y="274"/>
                      <a:pt x="262" y="245"/>
                    </a:cubicBezTo>
                    <a:cubicBezTo>
                      <a:pt x="259" y="235"/>
                      <a:pt x="262" y="144"/>
                      <a:pt x="260" y="137"/>
                    </a:cubicBezTo>
                    <a:cubicBezTo>
                      <a:pt x="259" y="129"/>
                      <a:pt x="217" y="122"/>
                      <a:pt x="215" y="154"/>
                    </a:cubicBezTo>
                    <a:cubicBezTo>
                      <a:pt x="214" y="185"/>
                      <a:pt x="205" y="195"/>
                      <a:pt x="171" y="195"/>
                    </a:cubicBezTo>
                    <a:close/>
                    <a:moveTo>
                      <a:pt x="237" y="231"/>
                    </a:moveTo>
                    <a:cubicBezTo>
                      <a:pt x="230" y="240"/>
                      <a:pt x="219" y="247"/>
                      <a:pt x="223" y="225"/>
                    </a:cubicBezTo>
                    <a:cubicBezTo>
                      <a:pt x="228" y="202"/>
                      <a:pt x="232" y="170"/>
                      <a:pt x="232" y="155"/>
                    </a:cubicBezTo>
                    <a:cubicBezTo>
                      <a:pt x="232" y="155"/>
                      <a:pt x="244" y="135"/>
                      <a:pt x="247" y="158"/>
                    </a:cubicBezTo>
                    <a:cubicBezTo>
                      <a:pt x="250" y="181"/>
                      <a:pt x="244" y="221"/>
                      <a:pt x="237" y="231"/>
                    </a:cubicBezTo>
                    <a:close/>
                    <a:moveTo>
                      <a:pt x="326" y="292"/>
                    </a:moveTo>
                    <a:cubicBezTo>
                      <a:pt x="327" y="320"/>
                      <a:pt x="355" y="400"/>
                      <a:pt x="286" y="399"/>
                    </a:cubicBezTo>
                    <a:cubicBezTo>
                      <a:pt x="217" y="398"/>
                      <a:pt x="214" y="409"/>
                      <a:pt x="215" y="321"/>
                    </a:cubicBezTo>
                    <a:cubicBezTo>
                      <a:pt x="216" y="236"/>
                      <a:pt x="225" y="253"/>
                      <a:pt x="230" y="264"/>
                    </a:cubicBezTo>
                    <a:cubicBezTo>
                      <a:pt x="230" y="264"/>
                      <a:pt x="253" y="318"/>
                      <a:pt x="309" y="277"/>
                    </a:cubicBezTo>
                    <a:cubicBezTo>
                      <a:pt x="319" y="269"/>
                      <a:pt x="324" y="263"/>
                      <a:pt x="326" y="292"/>
                    </a:cubicBezTo>
                    <a:close/>
                    <a:moveTo>
                      <a:pt x="318" y="133"/>
                    </a:moveTo>
                    <a:cubicBezTo>
                      <a:pt x="338" y="148"/>
                      <a:pt x="316" y="165"/>
                      <a:pt x="316" y="165"/>
                    </a:cubicBezTo>
                    <a:cubicBezTo>
                      <a:pt x="316" y="165"/>
                      <a:pt x="302" y="189"/>
                      <a:pt x="313" y="213"/>
                    </a:cubicBezTo>
                    <a:cubicBezTo>
                      <a:pt x="324" y="237"/>
                      <a:pt x="324" y="265"/>
                      <a:pt x="301" y="239"/>
                    </a:cubicBezTo>
                    <a:cubicBezTo>
                      <a:pt x="279" y="214"/>
                      <a:pt x="293" y="156"/>
                      <a:pt x="299" y="144"/>
                    </a:cubicBezTo>
                    <a:cubicBezTo>
                      <a:pt x="299" y="144"/>
                      <a:pt x="299" y="118"/>
                      <a:pt x="318" y="133"/>
                    </a:cubicBezTo>
                    <a:close/>
                    <a:moveTo>
                      <a:pt x="507" y="179"/>
                    </a:moveTo>
                    <a:cubicBezTo>
                      <a:pt x="498" y="185"/>
                      <a:pt x="507" y="179"/>
                      <a:pt x="465" y="177"/>
                    </a:cubicBezTo>
                    <a:cubicBezTo>
                      <a:pt x="423" y="176"/>
                      <a:pt x="461" y="162"/>
                      <a:pt x="461" y="162"/>
                    </a:cubicBezTo>
                    <a:cubicBezTo>
                      <a:pt x="565" y="166"/>
                      <a:pt x="516" y="173"/>
                      <a:pt x="507" y="179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09" name="任意多边形 131308"/>
              <p:cNvSpPr/>
              <p:nvPr/>
            </p:nvSpPr>
            <p:spPr>
              <a:xfrm>
                <a:off x="3621" y="1287"/>
                <a:ext cx="238" cy="283"/>
              </a:xfrm>
              <a:custGeom>
                <a:avLst/>
                <a:gdLst/>
                <a:ahLst/>
                <a:cxnLst/>
                <a:rect l="0" t="0" r="0" b="0"/>
                <a:pathLst>
                  <a:path w="47" h="56">
                    <a:moveTo>
                      <a:pt x="40" y="15"/>
                    </a:moveTo>
                    <a:cubicBezTo>
                      <a:pt x="37" y="0"/>
                      <a:pt x="0" y="23"/>
                      <a:pt x="27" y="56"/>
                    </a:cubicBezTo>
                    <a:cubicBezTo>
                      <a:pt x="27" y="56"/>
                      <a:pt x="47" y="49"/>
                      <a:pt x="40" y="15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10" name="任意多边形 131309"/>
              <p:cNvSpPr/>
              <p:nvPr/>
            </p:nvSpPr>
            <p:spPr>
              <a:xfrm>
                <a:off x="3403" y="1403"/>
                <a:ext cx="208" cy="379"/>
              </a:xfrm>
              <a:custGeom>
                <a:avLst/>
                <a:gdLst/>
                <a:ahLst/>
                <a:cxnLst/>
                <a:rect l="0" t="0" r="0" b="0"/>
                <a:pathLst>
                  <a:path w="41" h="75">
                    <a:moveTo>
                      <a:pt x="19" y="27"/>
                    </a:moveTo>
                    <a:cubicBezTo>
                      <a:pt x="0" y="54"/>
                      <a:pt x="6" y="63"/>
                      <a:pt x="12" y="69"/>
                    </a:cubicBezTo>
                    <a:cubicBezTo>
                      <a:pt x="18" y="75"/>
                      <a:pt x="30" y="74"/>
                      <a:pt x="40" y="45"/>
                    </a:cubicBezTo>
                    <a:cubicBezTo>
                      <a:pt x="40" y="45"/>
                      <a:pt x="32" y="31"/>
                      <a:pt x="37" y="24"/>
                    </a:cubicBezTo>
                    <a:cubicBezTo>
                      <a:pt x="41" y="16"/>
                      <a:pt x="38" y="0"/>
                      <a:pt x="19" y="27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11" name="任意多边形 131310"/>
              <p:cNvSpPr/>
              <p:nvPr/>
            </p:nvSpPr>
            <p:spPr>
              <a:xfrm>
                <a:off x="3272" y="645"/>
                <a:ext cx="683" cy="318"/>
              </a:xfrm>
              <a:custGeom>
                <a:avLst/>
                <a:gdLst/>
                <a:ahLst/>
                <a:cxnLst/>
                <a:rect l="0" t="0" r="0" b="0"/>
                <a:pathLst>
                  <a:path w="135" h="63">
                    <a:moveTo>
                      <a:pt x="112" y="4"/>
                    </a:moveTo>
                    <a:cubicBezTo>
                      <a:pt x="105" y="9"/>
                      <a:pt x="24" y="4"/>
                      <a:pt x="24" y="4"/>
                    </a:cubicBezTo>
                    <a:cubicBezTo>
                      <a:pt x="15" y="4"/>
                      <a:pt x="3" y="1"/>
                      <a:pt x="2" y="25"/>
                    </a:cubicBezTo>
                    <a:cubicBezTo>
                      <a:pt x="0" y="63"/>
                      <a:pt x="48" y="58"/>
                      <a:pt x="60" y="58"/>
                    </a:cubicBezTo>
                    <a:cubicBezTo>
                      <a:pt x="72" y="58"/>
                      <a:pt x="84" y="48"/>
                      <a:pt x="96" y="54"/>
                    </a:cubicBezTo>
                    <a:cubicBezTo>
                      <a:pt x="96" y="54"/>
                      <a:pt x="107" y="63"/>
                      <a:pt x="113" y="53"/>
                    </a:cubicBezTo>
                    <a:cubicBezTo>
                      <a:pt x="135" y="13"/>
                      <a:pt x="120" y="0"/>
                      <a:pt x="112" y="4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12" name="任意多边形 131311"/>
              <p:cNvSpPr/>
              <p:nvPr/>
            </p:nvSpPr>
            <p:spPr>
              <a:xfrm>
                <a:off x="4046" y="1545"/>
                <a:ext cx="490" cy="515"/>
              </a:xfrm>
              <a:custGeom>
                <a:avLst/>
                <a:gdLst/>
                <a:ahLst/>
                <a:cxnLst/>
                <a:rect l="0" t="0" r="0" b="0"/>
                <a:pathLst>
                  <a:path w="97" h="102">
                    <a:moveTo>
                      <a:pt x="67" y="5"/>
                    </a:moveTo>
                    <a:cubicBezTo>
                      <a:pt x="55" y="10"/>
                      <a:pt x="31" y="5"/>
                      <a:pt x="31" y="5"/>
                    </a:cubicBezTo>
                    <a:cubicBezTo>
                      <a:pt x="0" y="6"/>
                      <a:pt x="16" y="39"/>
                      <a:pt x="12" y="57"/>
                    </a:cubicBezTo>
                    <a:cubicBezTo>
                      <a:pt x="8" y="76"/>
                      <a:pt x="63" y="102"/>
                      <a:pt x="79" y="62"/>
                    </a:cubicBezTo>
                    <a:cubicBezTo>
                      <a:pt x="97" y="20"/>
                      <a:pt x="79" y="0"/>
                      <a:pt x="67" y="5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13" name="任意多边形 131312"/>
              <p:cNvSpPr/>
              <p:nvPr/>
            </p:nvSpPr>
            <p:spPr>
              <a:xfrm>
                <a:off x="5173" y="1024"/>
                <a:ext cx="501" cy="96"/>
              </a:xfrm>
              <a:custGeom>
                <a:avLst/>
                <a:gdLst/>
                <a:ahLst/>
                <a:cxnLst/>
                <a:rect l="0" t="0" r="0" b="0"/>
                <a:pathLst>
                  <a:path w="99" h="19">
                    <a:moveTo>
                      <a:pt x="15" y="0"/>
                    </a:moveTo>
                    <a:cubicBezTo>
                      <a:pt x="0" y="0"/>
                      <a:pt x="19" y="19"/>
                      <a:pt x="40" y="15"/>
                    </a:cubicBezTo>
                    <a:cubicBezTo>
                      <a:pt x="99" y="1"/>
                      <a:pt x="15" y="0"/>
                      <a:pt x="1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14" name="任意多边形 131313"/>
              <p:cNvSpPr/>
              <p:nvPr/>
            </p:nvSpPr>
            <p:spPr>
              <a:xfrm>
                <a:off x="5340" y="1004"/>
                <a:ext cx="385" cy="237"/>
              </a:xfrm>
              <a:custGeom>
                <a:avLst/>
                <a:gdLst/>
                <a:ahLst/>
                <a:cxnLst/>
                <a:rect l="0" t="0" r="0" b="0"/>
                <a:pathLst>
                  <a:path w="76" h="47">
                    <a:moveTo>
                      <a:pt x="21" y="37"/>
                    </a:moveTo>
                    <a:cubicBezTo>
                      <a:pt x="21" y="37"/>
                      <a:pt x="50" y="47"/>
                      <a:pt x="70" y="17"/>
                    </a:cubicBezTo>
                    <a:cubicBezTo>
                      <a:pt x="76" y="7"/>
                      <a:pt x="65" y="0"/>
                      <a:pt x="48" y="3"/>
                    </a:cubicBezTo>
                    <a:cubicBezTo>
                      <a:pt x="39" y="5"/>
                      <a:pt x="39" y="32"/>
                      <a:pt x="19" y="32"/>
                    </a:cubicBezTo>
                    <a:cubicBezTo>
                      <a:pt x="0" y="32"/>
                      <a:pt x="21" y="37"/>
                      <a:pt x="21" y="37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15" name="任意多边形 131314"/>
              <p:cNvSpPr/>
              <p:nvPr/>
            </p:nvSpPr>
            <p:spPr>
              <a:xfrm>
                <a:off x="5325" y="1201"/>
                <a:ext cx="415" cy="187"/>
              </a:xfrm>
              <a:custGeom>
                <a:avLst/>
                <a:gdLst/>
                <a:ahLst/>
                <a:cxnLst/>
                <a:rect l="0" t="0" r="0" b="0"/>
                <a:pathLst>
                  <a:path w="82" h="37">
                    <a:moveTo>
                      <a:pt x="72" y="6"/>
                    </a:moveTo>
                    <a:cubicBezTo>
                      <a:pt x="57" y="23"/>
                      <a:pt x="24" y="17"/>
                      <a:pt x="24" y="17"/>
                    </a:cubicBezTo>
                    <a:cubicBezTo>
                      <a:pt x="24" y="17"/>
                      <a:pt x="0" y="16"/>
                      <a:pt x="17" y="26"/>
                    </a:cubicBezTo>
                    <a:cubicBezTo>
                      <a:pt x="33" y="37"/>
                      <a:pt x="53" y="32"/>
                      <a:pt x="76" y="23"/>
                    </a:cubicBezTo>
                    <a:cubicBezTo>
                      <a:pt x="78" y="22"/>
                      <a:pt x="80" y="21"/>
                      <a:pt x="82" y="20"/>
                    </a:cubicBezTo>
                    <a:lnTo>
                      <a:pt x="82" y="0"/>
                    </a:lnTo>
                    <a:cubicBezTo>
                      <a:pt x="79" y="1"/>
                      <a:pt x="75" y="2"/>
                      <a:pt x="72" y="6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16" name="任意多边形 131315"/>
              <p:cNvSpPr/>
              <p:nvPr/>
            </p:nvSpPr>
            <p:spPr>
              <a:xfrm>
                <a:off x="5001" y="1378"/>
                <a:ext cx="698" cy="167"/>
              </a:xfrm>
              <a:custGeom>
                <a:avLst/>
                <a:gdLst/>
                <a:ahLst/>
                <a:cxnLst/>
                <a:rect l="0" t="0" r="0" b="0"/>
                <a:pathLst>
                  <a:path w="138" h="33">
                    <a:moveTo>
                      <a:pt x="21" y="1"/>
                    </a:moveTo>
                    <a:cubicBezTo>
                      <a:pt x="21" y="1"/>
                      <a:pt x="0" y="8"/>
                      <a:pt x="8" y="14"/>
                    </a:cubicBezTo>
                    <a:cubicBezTo>
                      <a:pt x="15" y="20"/>
                      <a:pt x="48" y="22"/>
                      <a:pt x="57" y="22"/>
                    </a:cubicBezTo>
                    <a:cubicBezTo>
                      <a:pt x="66" y="22"/>
                      <a:pt x="96" y="33"/>
                      <a:pt x="117" y="23"/>
                    </a:cubicBezTo>
                    <a:cubicBezTo>
                      <a:pt x="138" y="12"/>
                      <a:pt x="123" y="9"/>
                      <a:pt x="114" y="8"/>
                    </a:cubicBezTo>
                    <a:cubicBezTo>
                      <a:pt x="105" y="6"/>
                      <a:pt x="102" y="0"/>
                      <a:pt x="82" y="3"/>
                    </a:cubicBezTo>
                    <a:cubicBezTo>
                      <a:pt x="37" y="11"/>
                      <a:pt x="21" y="1"/>
                      <a:pt x="21" y="1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17" name="任意多边形 131316"/>
              <p:cNvSpPr/>
              <p:nvPr/>
            </p:nvSpPr>
            <p:spPr>
              <a:xfrm>
                <a:off x="5077" y="1540"/>
                <a:ext cx="567" cy="146"/>
              </a:xfrm>
              <a:custGeom>
                <a:avLst/>
                <a:gdLst/>
                <a:ahLst/>
                <a:cxnLst/>
                <a:rect l="0" t="0" r="0" b="0"/>
                <a:pathLst>
                  <a:path w="112" h="29">
                    <a:moveTo>
                      <a:pt x="98" y="19"/>
                    </a:moveTo>
                    <a:cubicBezTo>
                      <a:pt x="112" y="13"/>
                      <a:pt x="111" y="0"/>
                      <a:pt x="103" y="4"/>
                    </a:cubicBezTo>
                    <a:cubicBezTo>
                      <a:pt x="96" y="9"/>
                      <a:pt x="83" y="10"/>
                      <a:pt x="74" y="10"/>
                    </a:cubicBezTo>
                    <a:cubicBezTo>
                      <a:pt x="65" y="11"/>
                      <a:pt x="45" y="3"/>
                      <a:pt x="36" y="6"/>
                    </a:cubicBezTo>
                    <a:cubicBezTo>
                      <a:pt x="27" y="9"/>
                      <a:pt x="2" y="4"/>
                      <a:pt x="2" y="4"/>
                    </a:cubicBezTo>
                    <a:cubicBezTo>
                      <a:pt x="0" y="29"/>
                      <a:pt x="83" y="25"/>
                      <a:pt x="98" y="19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18" name="任意多边形 131317"/>
              <p:cNvSpPr/>
              <p:nvPr/>
            </p:nvSpPr>
            <p:spPr>
              <a:xfrm>
                <a:off x="5042" y="1656"/>
                <a:ext cx="581" cy="480"/>
              </a:xfrm>
              <a:custGeom>
                <a:avLst/>
                <a:gdLst/>
                <a:ahLst/>
                <a:cxnLst/>
                <a:rect l="0" t="0" r="0" b="0"/>
                <a:pathLst>
                  <a:path w="115" h="95">
                    <a:moveTo>
                      <a:pt x="3" y="53"/>
                    </a:moveTo>
                    <a:cubicBezTo>
                      <a:pt x="5" y="60"/>
                      <a:pt x="14" y="68"/>
                      <a:pt x="26" y="54"/>
                    </a:cubicBezTo>
                    <a:cubicBezTo>
                      <a:pt x="48" y="29"/>
                      <a:pt x="48" y="72"/>
                      <a:pt x="50" y="77"/>
                    </a:cubicBezTo>
                    <a:cubicBezTo>
                      <a:pt x="51" y="81"/>
                      <a:pt x="54" y="95"/>
                      <a:pt x="59" y="84"/>
                    </a:cubicBezTo>
                    <a:cubicBezTo>
                      <a:pt x="63" y="74"/>
                      <a:pt x="70" y="39"/>
                      <a:pt x="81" y="52"/>
                    </a:cubicBezTo>
                    <a:cubicBezTo>
                      <a:pt x="100" y="76"/>
                      <a:pt x="115" y="54"/>
                      <a:pt x="111" y="52"/>
                    </a:cubicBezTo>
                    <a:cubicBezTo>
                      <a:pt x="106" y="51"/>
                      <a:pt x="79" y="37"/>
                      <a:pt x="79" y="27"/>
                    </a:cubicBezTo>
                    <a:cubicBezTo>
                      <a:pt x="79" y="16"/>
                      <a:pt x="42" y="0"/>
                      <a:pt x="37" y="16"/>
                    </a:cubicBezTo>
                    <a:cubicBezTo>
                      <a:pt x="33" y="33"/>
                      <a:pt x="12" y="41"/>
                      <a:pt x="12" y="41"/>
                    </a:cubicBezTo>
                    <a:cubicBezTo>
                      <a:pt x="0" y="44"/>
                      <a:pt x="2" y="45"/>
                      <a:pt x="3" y="53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319" name="任意多边形 131318"/>
              <p:cNvSpPr/>
              <p:nvPr/>
            </p:nvSpPr>
            <p:spPr>
              <a:xfrm>
                <a:off x="5421" y="1464"/>
                <a:ext cx="329" cy="854"/>
              </a:xfrm>
              <a:custGeom>
                <a:avLst/>
                <a:gdLst/>
                <a:ahLst/>
                <a:cxnLst/>
                <a:rect l="0" t="0" r="0" b="0"/>
                <a:pathLst>
                  <a:path w="65" h="169">
                    <a:moveTo>
                      <a:pt x="51" y="40"/>
                    </a:moveTo>
                    <a:cubicBezTo>
                      <a:pt x="44" y="46"/>
                      <a:pt x="30" y="49"/>
                      <a:pt x="22" y="49"/>
                    </a:cubicBezTo>
                    <a:cubicBezTo>
                      <a:pt x="13" y="48"/>
                      <a:pt x="14" y="56"/>
                      <a:pt x="22" y="59"/>
                    </a:cubicBezTo>
                    <a:cubicBezTo>
                      <a:pt x="30" y="62"/>
                      <a:pt x="49" y="75"/>
                      <a:pt x="50" y="90"/>
                    </a:cubicBezTo>
                    <a:cubicBezTo>
                      <a:pt x="50" y="104"/>
                      <a:pt x="51" y="115"/>
                      <a:pt x="34" y="118"/>
                    </a:cubicBezTo>
                    <a:cubicBezTo>
                      <a:pt x="18" y="122"/>
                      <a:pt x="3" y="124"/>
                      <a:pt x="0" y="148"/>
                    </a:cubicBezTo>
                    <a:cubicBezTo>
                      <a:pt x="0" y="148"/>
                      <a:pt x="10" y="154"/>
                      <a:pt x="17" y="155"/>
                    </a:cubicBezTo>
                    <a:cubicBezTo>
                      <a:pt x="23" y="155"/>
                      <a:pt x="42" y="163"/>
                      <a:pt x="47" y="166"/>
                    </a:cubicBezTo>
                    <a:cubicBezTo>
                      <a:pt x="51" y="169"/>
                      <a:pt x="58" y="167"/>
                      <a:pt x="63" y="162"/>
                    </a:cubicBezTo>
                    <a:lnTo>
                      <a:pt x="65" y="0"/>
                    </a:lnTo>
                    <a:cubicBezTo>
                      <a:pt x="64" y="8"/>
                      <a:pt x="58" y="36"/>
                      <a:pt x="51" y="40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31320" name="标题 131319"/>
          <p:cNvSpPr>
            <a:spLocks noGrp="1" noRot="1"/>
          </p:cNvSpPr>
          <p:nvPr>
            <p:ph type="title"/>
          </p:nvPr>
        </p:nvSpPr>
        <p:spPr>
          <a:xfrm>
            <a:off x="298450" y="228600"/>
            <a:ext cx="854075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31321" name="文本占位符 131320"/>
          <p:cNvSpPr>
            <a:spLocks noGrp="1" noRot="1"/>
          </p:cNvSpPr>
          <p:nvPr>
            <p:ph type="body" idx="1"/>
          </p:nvPr>
        </p:nvSpPr>
        <p:spPr>
          <a:xfrm>
            <a:off x="609600" y="1600200"/>
            <a:ext cx="8153400" cy="449897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1322" name="日期占位符 131321"/>
          <p:cNvSpPr>
            <a:spLocks noGrp="1"/>
          </p:cNvSpPr>
          <p:nvPr>
            <p:ph type="dt" sz="half" idx="2"/>
          </p:nvPr>
        </p:nvSpPr>
        <p:spPr>
          <a:xfrm>
            <a:off x="298450" y="6245225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1323" name="页脚占位符 131322"/>
          <p:cNvSpPr>
            <a:spLocks noGrp="1"/>
          </p:cNvSpPr>
          <p:nvPr>
            <p:ph type="ftr" sz="quarter" idx="3"/>
          </p:nvPr>
        </p:nvSpPr>
        <p:spPr>
          <a:xfrm>
            <a:off x="3121025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1324" name="灯片编号占位符 131323"/>
          <p:cNvSpPr>
            <a:spLocks noGrp="1"/>
          </p:cNvSpPr>
          <p:nvPr>
            <p:ph type="sldNum" sz="quarter" idx="4"/>
          </p:nvPr>
        </p:nvSpPr>
        <p:spPr>
          <a:xfrm>
            <a:off x="6550025" y="6245225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wheel spokes="8"/>
  </p:transition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SzPct val="85000"/>
        <a:buFont typeface="Wingdings" panose="05000000000000000000" pitchFamily="2" charset="2"/>
        <a:buChar char="Ø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 2" panose="05020102010507070707" pitchFamily="18" charset="2"/>
        <a:buChar char="¡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SzPct val="90000"/>
        <a:buFont typeface="Wingdings" panose="05000000000000000000" pitchFamily="2" charset="2"/>
        <a:buChar char="Ø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Tx/>
        <a:buFont typeface="Wingdings 2" panose="05020102010507070707" pitchFamily="18" charset="2"/>
        <a:buChar char="¡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Tx/>
        <a:buFont typeface="Wingdings 2" panose="05020102010507070707" pitchFamily="18" charset="2"/>
        <a:buChar char="¡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Tx/>
        <a:buFont typeface="Wingdings 2" panose="05020102010507070707" pitchFamily="18" charset="2"/>
        <a:buChar char="¡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Tx/>
        <a:buFont typeface="Wingdings 2" panose="05020102010507070707" pitchFamily="18" charset="2"/>
        <a:buChar char="¡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Tx/>
        <a:buFont typeface="Wingdings 2" panose="05020102010507070707" pitchFamily="18" charset="2"/>
        <a:buChar char="¡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410" name="组合 145409"/>
          <p:cNvGrpSpPr/>
          <p:nvPr/>
        </p:nvGrpSpPr>
        <p:grpSpPr>
          <a:xfrm>
            <a:off x="566738" y="0"/>
            <a:ext cx="7891462" cy="6821488"/>
            <a:chOff x="349" y="23"/>
            <a:chExt cx="4971" cy="4297"/>
          </a:xfrm>
        </p:grpSpPr>
        <p:sp>
          <p:nvSpPr>
            <p:cNvPr id="145411" name="矩形 145410"/>
            <p:cNvSpPr/>
            <p:nvPr/>
          </p:nvSpPr>
          <p:spPr>
            <a:xfrm>
              <a:off x="384" y="23"/>
              <a:ext cx="21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12" name="任意多边形 145411"/>
            <p:cNvSpPr>
              <a:spLocks noEditPoints="1"/>
            </p:cNvSpPr>
            <p:nvPr/>
          </p:nvSpPr>
          <p:spPr>
            <a:xfrm>
              <a:off x="384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13" name="任意多边形 145412"/>
            <p:cNvSpPr>
              <a:spLocks noEditPoints="1"/>
            </p:cNvSpPr>
            <p:nvPr/>
          </p:nvSpPr>
          <p:spPr>
            <a:xfrm>
              <a:off x="384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14" name="任意多边形 145413"/>
            <p:cNvSpPr>
              <a:spLocks noEditPoints="1"/>
            </p:cNvSpPr>
            <p:nvPr/>
          </p:nvSpPr>
          <p:spPr>
            <a:xfrm>
              <a:off x="384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15" name="任意多边形 145414"/>
            <p:cNvSpPr>
              <a:spLocks noEditPoints="1"/>
            </p:cNvSpPr>
            <p:nvPr/>
          </p:nvSpPr>
          <p:spPr>
            <a:xfrm>
              <a:off x="384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16" name="任意多边形 145415"/>
            <p:cNvSpPr>
              <a:spLocks noEditPoints="1"/>
            </p:cNvSpPr>
            <p:nvPr/>
          </p:nvSpPr>
          <p:spPr>
            <a:xfrm>
              <a:off x="384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17" name="任意多边形 145416"/>
            <p:cNvSpPr>
              <a:spLocks noEditPoints="1"/>
            </p:cNvSpPr>
            <p:nvPr/>
          </p:nvSpPr>
          <p:spPr>
            <a:xfrm>
              <a:off x="384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18" name="任意多边形 145417"/>
            <p:cNvSpPr>
              <a:spLocks noEditPoints="1"/>
            </p:cNvSpPr>
            <p:nvPr/>
          </p:nvSpPr>
          <p:spPr>
            <a:xfrm>
              <a:off x="384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19" name="任意多边形 145418"/>
            <p:cNvSpPr>
              <a:spLocks noEditPoints="1"/>
            </p:cNvSpPr>
            <p:nvPr/>
          </p:nvSpPr>
          <p:spPr>
            <a:xfrm>
              <a:off x="384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20" name="任意多边形 145419"/>
            <p:cNvSpPr>
              <a:spLocks noEditPoints="1"/>
            </p:cNvSpPr>
            <p:nvPr/>
          </p:nvSpPr>
          <p:spPr>
            <a:xfrm>
              <a:off x="384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21" name="任意多边形 145420"/>
            <p:cNvSpPr>
              <a:spLocks noEditPoints="1"/>
            </p:cNvSpPr>
            <p:nvPr/>
          </p:nvSpPr>
          <p:spPr>
            <a:xfrm>
              <a:off x="384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22" name="矩形 145421"/>
            <p:cNvSpPr/>
            <p:nvPr/>
          </p:nvSpPr>
          <p:spPr>
            <a:xfrm>
              <a:off x="384" y="4269"/>
              <a:ext cx="21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23" name="矩形 145422"/>
            <p:cNvSpPr/>
            <p:nvPr/>
          </p:nvSpPr>
          <p:spPr>
            <a:xfrm>
              <a:off x="829" y="23"/>
              <a:ext cx="21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24" name="任意多边形 145423"/>
            <p:cNvSpPr>
              <a:spLocks noEditPoints="1"/>
            </p:cNvSpPr>
            <p:nvPr/>
          </p:nvSpPr>
          <p:spPr>
            <a:xfrm>
              <a:off x="82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25" name="任意多边形 145424"/>
            <p:cNvSpPr>
              <a:spLocks noEditPoints="1"/>
            </p:cNvSpPr>
            <p:nvPr/>
          </p:nvSpPr>
          <p:spPr>
            <a:xfrm>
              <a:off x="82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26" name="任意多边形 145425"/>
            <p:cNvSpPr>
              <a:spLocks noEditPoints="1"/>
            </p:cNvSpPr>
            <p:nvPr/>
          </p:nvSpPr>
          <p:spPr>
            <a:xfrm>
              <a:off x="82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27" name="任意多边形 145426"/>
            <p:cNvSpPr>
              <a:spLocks noEditPoints="1"/>
            </p:cNvSpPr>
            <p:nvPr/>
          </p:nvSpPr>
          <p:spPr>
            <a:xfrm>
              <a:off x="82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28" name="任意多边形 145427"/>
            <p:cNvSpPr>
              <a:spLocks noEditPoints="1"/>
            </p:cNvSpPr>
            <p:nvPr/>
          </p:nvSpPr>
          <p:spPr>
            <a:xfrm>
              <a:off x="82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29" name="任意多边形 145428"/>
            <p:cNvSpPr>
              <a:spLocks noEditPoints="1"/>
            </p:cNvSpPr>
            <p:nvPr/>
          </p:nvSpPr>
          <p:spPr>
            <a:xfrm>
              <a:off x="82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30" name="任意多边形 145429"/>
            <p:cNvSpPr>
              <a:spLocks noEditPoints="1"/>
            </p:cNvSpPr>
            <p:nvPr/>
          </p:nvSpPr>
          <p:spPr>
            <a:xfrm>
              <a:off x="82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31" name="任意多边形 145430"/>
            <p:cNvSpPr>
              <a:spLocks noEditPoints="1"/>
            </p:cNvSpPr>
            <p:nvPr/>
          </p:nvSpPr>
          <p:spPr>
            <a:xfrm>
              <a:off x="82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32" name="任意多边形 145431"/>
            <p:cNvSpPr>
              <a:spLocks noEditPoints="1"/>
            </p:cNvSpPr>
            <p:nvPr/>
          </p:nvSpPr>
          <p:spPr>
            <a:xfrm>
              <a:off x="82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33" name="任意多边形 145432"/>
            <p:cNvSpPr>
              <a:spLocks noEditPoints="1"/>
            </p:cNvSpPr>
            <p:nvPr/>
          </p:nvSpPr>
          <p:spPr>
            <a:xfrm>
              <a:off x="82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34" name="矩形 145433"/>
            <p:cNvSpPr/>
            <p:nvPr/>
          </p:nvSpPr>
          <p:spPr>
            <a:xfrm>
              <a:off x="829" y="4269"/>
              <a:ext cx="21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35" name="矩形 145434"/>
            <p:cNvSpPr/>
            <p:nvPr/>
          </p:nvSpPr>
          <p:spPr>
            <a:xfrm>
              <a:off x="1279" y="23"/>
              <a:ext cx="21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36" name="任意多边形 145435"/>
            <p:cNvSpPr>
              <a:spLocks noEditPoints="1"/>
            </p:cNvSpPr>
            <p:nvPr/>
          </p:nvSpPr>
          <p:spPr>
            <a:xfrm>
              <a:off x="127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37" name="任意多边形 145436"/>
            <p:cNvSpPr>
              <a:spLocks noEditPoints="1"/>
            </p:cNvSpPr>
            <p:nvPr/>
          </p:nvSpPr>
          <p:spPr>
            <a:xfrm>
              <a:off x="127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38" name="任意多边形 145437"/>
            <p:cNvSpPr>
              <a:spLocks noEditPoints="1"/>
            </p:cNvSpPr>
            <p:nvPr/>
          </p:nvSpPr>
          <p:spPr>
            <a:xfrm>
              <a:off x="127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39" name="任意多边形 145438"/>
            <p:cNvSpPr>
              <a:spLocks noEditPoints="1"/>
            </p:cNvSpPr>
            <p:nvPr/>
          </p:nvSpPr>
          <p:spPr>
            <a:xfrm>
              <a:off x="127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40" name="任意多边形 145439"/>
            <p:cNvSpPr>
              <a:spLocks noEditPoints="1"/>
            </p:cNvSpPr>
            <p:nvPr/>
          </p:nvSpPr>
          <p:spPr>
            <a:xfrm>
              <a:off x="127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41" name="任意多边形 145440"/>
            <p:cNvSpPr>
              <a:spLocks noEditPoints="1"/>
            </p:cNvSpPr>
            <p:nvPr/>
          </p:nvSpPr>
          <p:spPr>
            <a:xfrm>
              <a:off x="127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42" name="任意多边形 145441"/>
            <p:cNvSpPr>
              <a:spLocks noEditPoints="1"/>
            </p:cNvSpPr>
            <p:nvPr/>
          </p:nvSpPr>
          <p:spPr>
            <a:xfrm>
              <a:off x="127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43" name="任意多边形 145442"/>
            <p:cNvSpPr>
              <a:spLocks noEditPoints="1"/>
            </p:cNvSpPr>
            <p:nvPr/>
          </p:nvSpPr>
          <p:spPr>
            <a:xfrm>
              <a:off x="127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44" name="任意多边形 145443"/>
            <p:cNvSpPr>
              <a:spLocks noEditPoints="1"/>
            </p:cNvSpPr>
            <p:nvPr/>
          </p:nvSpPr>
          <p:spPr>
            <a:xfrm>
              <a:off x="127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45" name="任意多边形 145444"/>
            <p:cNvSpPr>
              <a:spLocks noEditPoints="1"/>
            </p:cNvSpPr>
            <p:nvPr/>
          </p:nvSpPr>
          <p:spPr>
            <a:xfrm>
              <a:off x="127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46" name="矩形 145445"/>
            <p:cNvSpPr/>
            <p:nvPr/>
          </p:nvSpPr>
          <p:spPr>
            <a:xfrm>
              <a:off x="1279" y="4269"/>
              <a:ext cx="21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47" name="矩形 145446"/>
            <p:cNvSpPr/>
            <p:nvPr/>
          </p:nvSpPr>
          <p:spPr>
            <a:xfrm>
              <a:off x="1724" y="23"/>
              <a:ext cx="21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48" name="任意多边形 145447"/>
            <p:cNvSpPr>
              <a:spLocks noEditPoints="1"/>
            </p:cNvSpPr>
            <p:nvPr/>
          </p:nvSpPr>
          <p:spPr>
            <a:xfrm>
              <a:off x="1724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49" name="任意多边形 145448"/>
            <p:cNvSpPr>
              <a:spLocks noEditPoints="1"/>
            </p:cNvSpPr>
            <p:nvPr/>
          </p:nvSpPr>
          <p:spPr>
            <a:xfrm>
              <a:off x="1724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50" name="任意多边形 145449"/>
            <p:cNvSpPr>
              <a:spLocks noEditPoints="1"/>
            </p:cNvSpPr>
            <p:nvPr/>
          </p:nvSpPr>
          <p:spPr>
            <a:xfrm>
              <a:off x="1724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51" name="任意多边形 145450"/>
            <p:cNvSpPr>
              <a:spLocks noEditPoints="1"/>
            </p:cNvSpPr>
            <p:nvPr/>
          </p:nvSpPr>
          <p:spPr>
            <a:xfrm>
              <a:off x="1724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52" name="任意多边形 145451"/>
            <p:cNvSpPr>
              <a:spLocks noEditPoints="1"/>
            </p:cNvSpPr>
            <p:nvPr/>
          </p:nvSpPr>
          <p:spPr>
            <a:xfrm>
              <a:off x="1724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53" name="任意多边形 145452"/>
            <p:cNvSpPr>
              <a:spLocks noEditPoints="1"/>
            </p:cNvSpPr>
            <p:nvPr/>
          </p:nvSpPr>
          <p:spPr>
            <a:xfrm>
              <a:off x="1724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54" name="任意多边形 145453"/>
            <p:cNvSpPr>
              <a:spLocks noEditPoints="1"/>
            </p:cNvSpPr>
            <p:nvPr/>
          </p:nvSpPr>
          <p:spPr>
            <a:xfrm>
              <a:off x="1724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55" name="任意多边形 145454"/>
            <p:cNvSpPr>
              <a:spLocks noEditPoints="1"/>
            </p:cNvSpPr>
            <p:nvPr/>
          </p:nvSpPr>
          <p:spPr>
            <a:xfrm>
              <a:off x="1724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56" name="任意多边形 145455"/>
            <p:cNvSpPr>
              <a:spLocks noEditPoints="1"/>
            </p:cNvSpPr>
            <p:nvPr/>
          </p:nvSpPr>
          <p:spPr>
            <a:xfrm>
              <a:off x="1724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57" name="任意多边形 145456"/>
            <p:cNvSpPr>
              <a:spLocks noEditPoints="1"/>
            </p:cNvSpPr>
            <p:nvPr/>
          </p:nvSpPr>
          <p:spPr>
            <a:xfrm>
              <a:off x="1724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58" name="矩形 145457"/>
            <p:cNvSpPr/>
            <p:nvPr/>
          </p:nvSpPr>
          <p:spPr>
            <a:xfrm>
              <a:off x="1724" y="4269"/>
              <a:ext cx="21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59" name="矩形 145458"/>
            <p:cNvSpPr/>
            <p:nvPr/>
          </p:nvSpPr>
          <p:spPr>
            <a:xfrm>
              <a:off x="2169" y="23"/>
              <a:ext cx="21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60" name="任意多边形 145459"/>
            <p:cNvSpPr>
              <a:spLocks noEditPoints="1"/>
            </p:cNvSpPr>
            <p:nvPr/>
          </p:nvSpPr>
          <p:spPr>
            <a:xfrm>
              <a:off x="2169" y="225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61" name="任意多边形 145460"/>
            <p:cNvSpPr>
              <a:spLocks noEditPoints="1"/>
            </p:cNvSpPr>
            <p:nvPr/>
          </p:nvSpPr>
          <p:spPr>
            <a:xfrm>
              <a:off x="2169" y="630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62" name="任意多边形 145461"/>
            <p:cNvSpPr>
              <a:spLocks noEditPoints="1"/>
            </p:cNvSpPr>
            <p:nvPr/>
          </p:nvSpPr>
          <p:spPr>
            <a:xfrm>
              <a:off x="2169" y="1034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63" name="任意多边形 145462"/>
            <p:cNvSpPr>
              <a:spLocks noEditPoints="1"/>
            </p:cNvSpPr>
            <p:nvPr/>
          </p:nvSpPr>
          <p:spPr>
            <a:xfrm>
              <a:off x="2169" y="1438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64" name="任意多边形 145463"/>
            <p:cNvSpPr>
              <a:spLocks noEditPoints="1"/>
            </p:cNvSpPr>
            <p:nvPr/>
          </p:nvSpPr>
          <p:spPr>
            <a:xfrm>
              <a:off x="2169" y="1843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65" name="任意多边形 145464"/>
            <p:cNvSpPr>
              <a:spLocks noEditPoints="1"/>
            </p:cNvSpPr>
            <p:nvPr/>
          </p:nvSpPr>
          <p:spPr>
            <a:xfrm>
              <a:off x="2169" y="2247"/>
              <a:ext cx="21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66" name="任意多边形 145465"/>
            <p:cNvSpPr>
              <a:spLocks noEditPoints="1"/>
            </p:cNvSpPr>
            <p:nvPr/>
          </p:nvSpPr>
          <p:spPr>
            <a:xfrm>
              <a:off x="2169" y="2652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67" name="任意多边形 145466"/>
            <p:cNvSpPr>
              <a:spLocks noEditPoints="1"/>
            </p:cNvSpPr>
            <p:nvPr/>
          </p:nvSpPr>
          <p:spPr>
            <a:xfrm>
              <a:off x="2169" y="3056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68" name="任意多边形 145467"/>
            <p:cNvSpPr>
              <a:spLocks noEditPoints="1"/>
            </p:cNvSpPr>
            <p:nvPr/>
          </p:nvSpPr>
          <p:spPr>
            <a:xfrm>
              <a:off x="2169" y="3461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69" name="任意多边形 145468"/>
            <p:cNvSpPr>
              <a:spLocks noEditPoints="1"/>
            </p:cNvSpPr>
            <p:nvPr/>
          </p:nvSpPr>
          <p:spPr>
            <a:xfrm>
              <a:off x="2169" y="3865"/>
              <a:ext cx="21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70" name="矩形 145469"/>
            <p:cNvSpPr/>
            <p:nvPr/>
          </p:nvSpPr>
          <p:spPr>
            <a:xfrm>
              <a:off x="2169" y="4269"/>
              <a:ext cx="21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71" name="矩形 145470"/>
            <p:cNvSpPr/>
            <p:nvPr/>
          </p:nvSpPr>
          <p:spPr>
            <a:xfrm>
              <a:off x="2620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72" name="任意多边形 145471"/>
            <p:cNvSpPr>
              <a:spLocks noEditPoints="1"/>
            </p:cNvSpPr>
            <p:nvPr/>
          </p:nvSpPr>
          <p:spPr>
            <a:xfrm>
              <a:off x="262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73" name="任意多边形 145472"/>
            <p:cNvSpPr>
              <a:spLocks noEditPoints="1"/>
            </p:cNvSpPr>
            <p:nvPr/>
          </p:nvSpPr>
          <p:spPr>
            <a:xfrm>
              <a:off x="262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74" name="任意多边形 145473"/>
            <p:cNvSpPr>
              <a:spLocks noEditPoints="1"/>
            </p:cNvSpPr>
            <p:nvPr/>
          </p:nvSpPr>
          <p:spPr>
            <a:xfrm>
              <a:off x="262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75" name="任意多边形 145474"/>
            <p:cNvSpPr>
              <a:spLocks noEditPoints="1"/>
            </p:cNvSpPr>
            <p:nvPr/>
          </p:nvSpPr>
          <p:spPr>
            <a:xfrm>
              <a:off x="262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76" name="任意多边形 145475"/>
            <p:cNvSpPr>
              <a:spLocks noEditPoints="1"/>
            </p:cNvSpPr>
            <p:nvPr/>
          </p:nvSpPr>
          <p:spPr>
            <a:xfrm>
              <a:off x="262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77" name="任意多边形 145476"/>
            <p:cNvSpPr>
              <a:spLocks noEditPoints="1"/>
            </p:cNvSpPr>
            <p:nvPr/>
          </p:nvSpPr>
          <p:spPr>
            <a:xfrm>
              <a:off x="262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78" name="任意多边形 145477"/>
            <p:cNvSpPr>
              <a:spLocks noEditPoints="1"/>
            </p:cNvSpPr>
            <p:nvPr/>
          </p:nvSpPr>
          <p:spPr>
            <a:xfrm>
              <a:off x="262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79" name="任意多边形 145478"/>
            <p:cNvSpPr>
              <a:spLocks noEditPoints="1"/>
            </p:cNvSpPr>
            <p:nvPr/>
          </p:nvSpPr>
          <p:spPr>
            <a:xfrm>
              <a:off x="262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80" name="任意多边形 145479"/>
            <p:cNvSpPr>
              <a:spLocks noEditPoints="1"/>
            </p:cNvSpPr>
            <p:nvPr/>
          </p:nvSpPr>
          <p:spPr>
            <a:xfrm>
              <a:off x="262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81" name="任意多边形 145480"/>
            <p:cNvSpPr>
              <a:spLocks noEditPoints="1"/>
            </p:cNvSpPr>
            <p:nvPr/>
          </p:nvSpPr>
          <p:spPr>
            <a:xfrm>
              <a:off x="262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82" name="矩形 145481"/>
            <p:cNvSpPr/>
            <p:nvPr/>
          </p:nvSpPr>
          <p:spPr>
            <a:xfrm>
              <a:off x="2620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83" name="矩形 145482"/>
            <p:cNvSpPr/>
            <p:nvPr/>
          </p:nvSpPr>
          <p:spPr>
            <a:xfrm>
              <a:off x="3065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84" name="任意多边形 145483"/>
            <p:cNvSpPr>
              <a:spLocks noEditPoints="1"/>
            </p:cNvSpPr>
            <p:nvPr/>
          </p:nvSpPr>
          <p:spPr>
            <a:xfrm>
              <a:off x="3065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85" name="任意多边形 145484"/>
            <p:cNvSpPr>
              <a:spLocks noEditPoints="1"/>
            </p:cNvSpPr>
            <p:nvPr/>
          </p:nvSpPr>
          <p:spPr>
            <a:xfrm>
              <a:off x="3065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86" name="任意多边形 145485"/>
            <p:cNvSpPr>
              <a:spLocks noEditPoints="1"/>
            </p:cNvSpPr>
            <p:nvPr/>
          </p:nvSpPr>
          <p:spPr>
            <a:xfrm>
              <a:off x="3065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87" name="任意多边形 145486"/>
            <p:cNvSpPr>
              <a:spLocks noEditPoints="1"/>
            </p:cNvSpPr>
            <p:nvPr/>
          </p:nvSpPr>
          <p:spPr>
            <a:xfrm>
              <a:off x="3065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88" name="任意多边形 145487"/>
            <p:cNvSpPr>
              <a:spLocks noEditPoints="1"/>
            </p:cNvSpPr>
            <p:nvPr/>
          </p:nvSpPr>
          <p:spPr>
            <a:xfrm>
              <a:off x="3065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89" name="任意多边形 145488"/>
            <p:cNvSpPr>
              <a:spLocks noEditPoints="1"/>
            </p:cNvSpPr>
            <p:nvPr/>
          </p:nvSpPr>
          <p:spPr>
            <a:xfrm>
              <a:off x="3065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90" name="任意多边形 145489"/>
            <p:cNvSpPr>
              <a:spLocks noEditPoints="1"/>
            </p:cNvSpPr>
            <p:nvPr/>
          </p:nvSpPr>
          <p:spPr>
            <a:xfrm>
              <a:off x="3065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91" name="任意多边形 145490"/>
            <p:cNvSpPr>
              <a:spLocks noEditPoints="1"/>
            </p:cNvSpPr>
            <p:nvPr/>
          </p:nvSpPr>
          <p:spPr>
            <a:xfrm>
              <a:off x="3065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92" name="任意多边形 145491"/>
            <p:cNvSpPr>
              <a:spLocks noEditPoints="1"/>
            </p:cNvSpPr>
            <p:nvPr/>
          </p:nvSpPr>
          <p:spPr>
            <a:xfrm>
              <a:off x="3065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93" name="任意多边形 145492"/>
            <p:cNvSpPr>
              <a:spLocks noEditPoints="1"/>
            </p:cNvSpPr>
            <p:nvPr/>
          </p:nvSpPr>
          <p:spPr>
            <a:xfrm>
              <a:off x="3065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94" name="矩形 145493"/>
            <p:cNvSpPr/>
            <p:nvPr/>
          </p:nvSpPr>
          <p:spPr>
            <a:xfrm>
              <a:off x="3065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95" name="矩形 145494"/>
            <p:cNvSpPr/>
            <p:nvPr/>
          </p:nvSpPr>
          <p:spPr>
            <a:xfrm>
              <a:off x="3510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96" name="任意多边形 145495"/>
            <p:cNvSpPr>
              <a:spLocks noEditPoints="1"/>
            </p:cNvSpPr>
            <p:nvPr/>
          </p:nvSpPr>
          <p:spPr>
            <a:xfrm>
              <a:off x="351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97" name="任意多边形 145496"/>
            <p:cNvSpPr>
              <a:spLocks noEditPoints="1"/>
            </p:cNvSpPr>
            <p:nvPr/>
          </p:nvSpPr>
          <p:spPr>
            <a:xfrm>
              <a:off x="351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98" name="任意多边形 145497"/>
            <p:cNvSpPr>
              <a:spLocks noEditPoints="1"/>
            </p:cNvSpPr>
            <p:nvPr/>
          </p:nvSpPr>
          <p:spPr>
            <a:xfrm>
              <a:off x="351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99" name="任意多边形 145498"/>
            <p:cNvSpPr>
              <a:spLocks noEditPoints="1"/>
            </p:cNvSpPr>
            <p:nvPr/>
          </p:nvSpPr>
          <p:spPr>
            <a:xfrm>
              <a:off x="351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00" name="任意多边形 145499"/>
            <p:cNvSpPr>
              <a:spLocks noEditPoints="1"/>
            </p:cNvSpPr>
            <p:nvPr/>
          </p:nvSpPr>
          <p:spPr>
            <a:xfrm>
              <a:off x="351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01" name="任意多边形 145500"/>
            <p:cNvSpPr>
              <a:spLocks noEditPoints="1"/>
            </p:cNvSpPr>
            <p:nvPr/>
          </p:nvSpPr>
          <p:spPr>
            <a:xfrm>
              <a:off x="351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02" name="任意多边形 145501"/>
            <p:cNvSpPr>
              <a:spLocks noEditPoints="1"/>
            </p:cNvSpPr>
            <p:nvPr/>
          </p:nvSpPr>
          <p:spPr>
            <a:xfrm>
              <a:off x="351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03" name="任意多边形 145502"/>
            <p:cNvSpPr>
              <a:spLocks noEditPoints="1"/>
            </p:cNvSpPr>
            <p:nvPr/>
          </p:nvSpPr>
          <p:spPr>
            <a:xfrm>
              <a:off x="351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04" name="任意多边形 145503"/>
            <p:cNvSpPr>
              <a:spLocks noEditPoints="1"/>
            </p:cNvSpPr>
            <p:nvPr/>
          </p:nvSpPr>
          <p:spPr>
            <a:xfrm>
              <a:off x="351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05" name="任意多边形 145504"/>
            <p:cNvSpPr>
              <a:spLocks noEditPoints="1"/>
            </p:cNvSpPr>
            <p:nvPr/>
          </p:nvSpPr>
          <p:spPr>
            <a:xfrm>
              <a:off x="351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06" name="矩形 145505"/>
            <p:cNvSpPr/>
            <p:nvPr/>
          </p:nvSpPr>
          <p:spPr>
            <a:xfrm>
              <a:off x="3510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07" name="矩形 145506"/>
            <p:cNvSpPr/>
            <p:nvPr/>
          </p:nvSpPr>
          <p:spPr>
            <a:xfrm>
              <a:off x="3960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08" name="任意多边形 145507"/>
            <p:cNvSpPr>
              <a:spLocks noEditPoints="1"/>
            </p:cNvSpPr>
            <p:nvPr/>
          </p:nvSpPr>
          <p:spPr>
            <a:xfrm>
              <a:off x="396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09" name="任意多边形 145508"/>
            <p:cNvSpPr>
              <a:spLocks noEditPoints="1"/>
            </p:cNvSpPr>
            <p:nvPr/>
          </p:nvSpPr>
          <p:spPr>
            <a:xfrm>
              <a:off x="396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10" name="任意多边形 145509"/>
            <p:cNvSpPr>
              <a:spLocks noEditPoints="1"/>
            </p:cNvSpPr>
            <p:nvPr/>
          </p:nvSpPr>
          <p:spPr>
            <a:xfrm>
              <a:off x="396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11" name="任意多边形 145510"/>
            <p:cNvSpPr>
              <a:spLocks noEditPoints="1"/>
            </p:cNvSpPr>
            <p:nvPr/>
          </p:nvSpPr>
          <p:spPr>
            <a:xfrm>
              <a:off x="396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12" name="任意多边形 145511"/>
            <p:cNvSpPr>
              <a:spLocks noEditPoints="1"/>
            </p:cNvSpPr>
            <p:nvPr/>
          </p:nvSpPr>
          <p:spPr>
            <a:xfrm>
              <a:off x="396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13" name="任意多边形 145512"/>
            <p:cNvSpPr>
              <a:spLocks noEditPoints="1"/>
            </p:cNvSpPr>
            <p:nvPr/>
          </p:nvSpPr>
          <p:spPr>
            <a:xfrm>
              <a:off x="396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14" name="任意多边形 145513"/>
            <p:cNvSpPr>
              <a:spLocks noEditPoints="1"/>
            </p:cNvSpPr>
            <p:nvPr/>
          </p:nvSpPr>
          <p:spPr>
            <a:xfrm>
              <a:off x="396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15" name="任意多边形 145514"/>
            <p:cNvSpPr>
              <a:spLocks noEditPoints="1"/>
            </p:cNvSpPr>
            <p:nvPr/>
          </p:nvSpPr>
          <p:spPr>
            <a:xfrm>
              <a:off x="396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16" name="任意多边形 145515"/>
            <p:cNvSpPr>
              <a:spLocks noEditPoints="1"/>
            </p:cNvSpPr>
            <p:nvPr/>
          </p:nvSpPr>
          <p:spPr>
            <a:xfrm>
              <a:off x="396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17" name="任意多边形 145516"/>
            <p:cNvSpPr>
              <a:spLocks noEditPoints="1"/>
            </p:cNvSpPr>
            <p:nvPr/>
          </p:nvSpPr>
          <p:spPr>
            <a:xfrm>
              <a:off x="396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18" name="矩形 145517"/>
            <p:cNvSpPr/>
            <p:nvPr/>
          </p:nvSpPr>
          <p:spPr>
            <a:xfrm>
              <a:off x="3960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19" name="矩形 145518"/>
            <p:cNvSpPr/>
            <p:nvPr/>
          </p:nvSpPr>
          <p:spPr>
            <a:xfrm>
              <a:off x="4405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20" name="任意多边形 145519"/>
            <p:cNvSpPr>
              <a:spLocks noEditPoints="1"/>
            </p:cNvSpPr>
            <p:nvPr/>
          </p:nvSpPr>
          <p:spPr>
            <a:xfrm>
              <a:off x="4405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21" name="任意多边形 145520"/>
            <p:cNvSpPr>
              <a:spLocks noEditPoints="1"/>
            </p:cNvSpPr>
            <p:nvPr/>
          </p:nvSpPr>
          <p:spPr>
            <a:xfrm>
              <a:off x="4405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22" name="任意多边形 145521"/>
            <p:cNvSpPr>
              <a:spLocks noEditPoints="1"/>
            </p:cNvSpPr>
            <p:nvPr/>
          </p:nvSpPr>
          <p:spPr>
            <a:xfrm>
              <a:off x="4405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23" name="任意多边形 145522"/>
            <p:cNvSpPr>
              <a:spLocks noEditPoints="1"/>
            </p:cNvSpPr>
            <p:nvPr/>
          </p:nvSpPr>
          <p:spPr>
            <a:xfrm>
              <a:off x="4405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24" name="任意多边形 145523"/>
            <p:cNvSpPr>
              <a:spLocks noEditPoints="1"/>
            </p:cNvSpPr>
            <p:nvPr/>
          </p:nvSpPr>
          <p:spPr>
            <a:xfrm>
              <a:off x="4405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25" name="任意多边形 145524"/>
            <p:cNvSpPr>
              <a:spLocks noEditPoints="1"/>
            </p:cNvSpPr>
            <p:nvPr/>
          </p:nvSpPr>
          <p:spPr>
            <a:xfrm>
              <a:off x="4405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26" name="任意多边形 145525"/>
            <p:cNvSpPr>
              <a:spLocks noEditPoints="1"/>
            </p:cNvSpPr>
            <p:nvPr/>
          </p:nvSpPr>
          <p:spPr>
            <a:xfrm>
              <a:off x="4405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27" name="任意多边形 145526"/>
            <p:cNvSpPr>
              <a:spLocks noEditPoints="1"/>
            </p:cNvSpPr>
            <p:nvPr/>
          </p:nvSpPr>
          <p:spPr>
            <a:xfrm>
              <a:off x="4405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28" name="任意多边形 145527"/>
            <p:cNvSpPr>
              <a:spLocks noEditPoints="1"/>
            </p:cNvSpPr>
            <p:nvPr/>
          </p:nvSpPr>
          <p:spPr>
            <a:xfrm>
              <a:off x="4405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29" name="任意多边形 145528"/>
            <p:cNvSpPr>
              <a:spLocks noEditPoints="1"/>
            </p:cNvSpPr>
            <p:nvPr/>
          </p:nvSpPr>
          <p:spPr>
            <a:xfrm>
              <a:off x="4405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30" name="矩形 145529"/>
            <p:cNvSpPr/>
            <p:nvPr/>
          </p:nvSpPr>
          <p:spPr>
            <a:xfrm>
              <a:off x="4405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31" name="矩形 145530"/>
            <p:cNvSpPr/>
            <p:nvPr/>
          </p:nvSpPr>
          <p:spPr>
            <a:xfrm>
              <a:off x="4850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32" name="任意多边形 145531"/>
            <p:cNvSpPr>
              <a:spLocks noEditPoints="1"/>
            </p:cNvSpPr>
            <p:nvPr/>
          </p:nvSpPr>
          <p:spPr>
            <a:xfrm>
              <a:off x="485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33" name="任意多边形 145532"/>
            <p:cNvSpPr>
              <a:spLocks noEditPoints="1"/>
            </p:cNvSpPr>
            <p:nvPr/>
          </p:nvSpPr>
          <p:spPr>
            <a:xfrm>
              <a:off x="485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34" name="任意多边形 145533"/>
            <p:cNvSpPr>
              <a:spLocks noEditPoints="1"/>
            </p:cNvSpPr>
            <p:nvPr/>
          </p:nvSpPr>
          <p:spPr>
            <a:xfrm>
              <a:off x="485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35" name="任意多边形 145534"/>
            <p:cNvSpPr>
              <a:spLocks noEditPoints="1"/>
            </p:cNvSpPr>
            <p:nvPr/>
          </p:nvSpPr>
          <p:spPr>
            <a:xfrm>
              <a:off x="485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36" name="任意多边形 145535"/>
            <p:cNvSpPr>
              <a:spLocks noEditPoints="1"/>
            </p:cNvSpPr>
            <p:nvPr/>
          </p:nvSpPr>
          <p:spPr>
            <a:xfrm>
              <a:off x="485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37" name="任意多边形 145536"/>
            <p:cNvSpPr>
              <a:spLocks noEditPoints="1"/>
            </p:cNvSpPr>
            <p:nvPr/>
          </p:nvSpPr>
          <p:spPr>
            <a:xfrm>
              <a:off x="485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38" name="任意多边形 145537"/>
            <p:cNvSpPr>
              <a:spLocks noEditPoints="1"/>
            </p:cNvSpPr>
            <p:nvPr/>
          </p:nvSpPr>
          <p:spPr>
            <a:xfrm>
              <a:off x="485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39" name="任意多边形 145538"/>
            <p:cNvSpPr>
              <a:spLocks noEditPoints="1"/>
            </p:cNvSpPr>
            <p:nvPr/>
          </p:nvSpPr>
          <p:spPr>
            <a:xfrm>
              <a:off x="485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40" name="任意多边形 145539"/>
            <p:cNvSpPr>
              <a:spLocks noEditPoints="1"/>
            </p:cNvSpPr>
            <p:nvPr/>
          </p:nvSpPr>
          <p:spPr>
            <a:xfrm>
              <a:off x="485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41" name="任意多边形 145540"/>
            <p:cNvSpPr>
              <a:spLocks noEditPoints="1"/>
            </p:cNvSpPr>
            <p:nvPr/>
          </p:nvSpPr>
          <p:spPr>
            <a:xfrm>
              <a:off x="485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42" name="矩形 145541"/>
            <p:cNvSpPr/>
            <p:nvPr/>
          </p:nvSpPr>
          <p:spPr>
            <a:xfrm>
              <a:off x="4850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43" name="矩形 145542"/>
            <p:cNvSpPr/>
            <p:nvPr/>
          </p:nvSpPr>
          <p:spPr>
            <a:xfrm>
              <a:off x="5300" y="23"/>
              <a:ext cx="20" cy="10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44" name="任意多边形 145543"/>
            <p:cNvSpPr>
              <a:spLocks noEditPoints="1"/>
            </p:cNvSpPr>
            <p:nvPr/>
          </p:nvSpPr>
          <p:spPr>
            <a:xfrm>
              <a:off x="5300" y="225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45" name="任意多边形 145544"/>
            <p:cNvSpPr>
              <a:spLocks noEditPoints="1"/>
            </p:cNvSpPr>
            <p:nvPr/>
          </p:nvSpPr>
          <p:spPr>
            <a:xfrm>
              <a:off x="5300" y="630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46" name="任意多边形 145545"/>
            <p:cNvSpPr>
              <a:spLocks noEditPoints="1"/>
            </p:cNvSpPr>
            <p:nvPr/>
          </p:nvSpPr>
          <p:spPr>
            <a:xfrm>
              <a:off x="5300" y="1034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47" name="任意多边形 145546"/>
            <p:cNvSpPr>
              <a:spLocks noEditPoints="1"/>
            </p:cNvSpPr>
            <p:nvPr/>
          </p:nvSpPr>
          <p:spPr>
            <a:xfrm>
              <a:off x="5300" y="1438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48" name="任意多边形 145547"/>
            <p:cNvSpPr>
              <a:spLocks noEditPoints="1"/>
            </p:cNvSpPr>
            <p:nvPr/>
          </p:nvSpPr>
          <p:spPr>
            <a:xfrm>
              <a:off x="5300" y="1843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49" name="任意多边形 145548"/>
            <p:cNvSpPr>
              <a:spLocks noEditPoints="1"/>
            </p:cNvSpPr>
            <p:nvPr/>
          </p:nvSpPr>
          <p:spPr>
            <a:xfrm>
              <a:off x="5300" y="2247"/>
              <a:ext cx="20" cy="304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50" name="任意多边形 145549"/>
            <p:cNvSpPr>
              <a:spLocks noEditPoints="1"/>
            </p:cNvSpPr>
            <p:nvPr/>
          </p:nvSpPr>
          <p:spPr>
            <a:xfrm>
              <a:off x="5300" y="2652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51" name="任意多边形 145550"/>
            <p:cNvSpPr>
              <a:spLocks noEditPoints="1"/>
            </p:cNvSpPr>
            <p:nvPr/>
          </p:nvSpPr>
          <p:spPr>
            <a:xfrm>
              <a:off x="5300" y="3056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52" name="任意多边形 145551"/>
            <p:cNvSpPr>
              <a:spLocks noEditPoints="1"/>
            </p:cNvSpPr>
            <p:nvPr/>
          </p:nvSpPr>
          <p:spPr>
            <a:xfrm>
              <a:off x="5300" y="3461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53" name="任意多边形 145552"/>
            <p:cNvSpPr>
              <a:spLocks noEditPoints="1"/>
            </p:cNvSpPr>
            <p:nvPr/>
          </p:nvSpPr>
          <p:spPr>
            <a:xfrm>
              <a:off x="5300" y="3865"/>
              <a:ext cx="20" cy="303"/>
            </a:xfrm>
            <a:custGeom>
              <a:avLst/>
              <a:gdLst/>
              <a:ahLst/>
              <a:cxnLst/>
              <a:rect l="0" t="0" r="0" b="0"/>
              <a:pathLst>
                <a:path w="4" h="60">
                  <a:moveTo>
                    <a:pt x="0" y="0"/>
                  </a:moveTo>
                  <a:lnTo>
                    <a:pt x="0" y="20"/>
                  </a:lnTo>
                  <a:lnTo>
                    <a:pt x="4" y="20"/>
                  </a:lnTo>
                  <a:lnTo>
                    <a:pt x="4" y="0"/>
                  </a:lnTo>
                  <a:lnTo>
                    <a:pt x="0" y="0"/>
                  </a:lnTo>
                  <a:close/>
                  <a:moveTo>
                    <a:pt x="0" y="40"/>
                  </a:moveTo>
                  <a:lnTo>
                    <a:pt x="0" y="60"/>
                  </a:lnTo>
                  <a:lnTo>
                    <a:pt x="4" y="60"/>
                  </a:lnTo>
                  <a:lnTo>
                    <a:pt x="4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54" name="矩形 145553"/>
            <p:cNvSpPr/>
            <p:nvPr/>
          </p:nvSpPr>
          <p:spPr>
            <a:xfrm>
              <a:off x="5300" y="4269"/>
              <a:ext cx="20" cy="51"/>
            </a:xfrm>
            <a:prstGeom prst="rect">
              <a:avLst/>
            </a:pr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55" name="任意多边形 145554"/>
            <p:cNvSpPr/>
            <p:nvPr/>
          </p:nvSpPr>
          <p:spPr>
            <a:xfrm>
              <a:off x="349" y="3304"/>
              <a:ext cx="20" cy="10"/>
            </a:xfrm>
            <a:custGeom>
              <a:avLst/>
              <a:gdLst/>
              <a:ahLst/>
              <a:cxnLst/>
              <a:rect l="0" t="0" r="0" b="0"/>
              <a:pathLst>
                <a:path w="4" h="2">
                  <a:moveTo>
                    <a:pt x="0" y="1"/>
                  </a:moveTo>
                  <a:cubicBezTo>
                    <a:pt x="1" y="2"/>
                    <a:pt x="4" y="0"/>
                    <a:pt x="0" y="1"/>
                  </a:cubicBezTo>
                  <a:close/>
                </a:path>
              </a:pathLst>
            </a:custGeom>
            <a:solidFill>
              <a:schemeClr val="bg2">
                <a:alpha val="60001"/>
              </a:schemeClr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5556" name="组合 145555"/>
          <p:cNvGrpSpPr/>
          <p:nvPr/>
        </p:nvGrpSpPr>
        <p:grpSpPr>
          <a:xfrm>
            <a:off x="1066800" y="3444875"/>
            <a:ext cx="533400" cy="492125"/>
            <a:chOff x="96" y="2784"/>
            <a:chExt cx="1062" cy="981"/>
          </a:xfrm>
        </p:grpSpPr>
        <p:sp>
          <p:nvSpPr>
            <p:cNvPr id="145557" name="任意多边形 145556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58" name="任意多边形 145557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59" name="任意多边形 145558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60" name="任意多边形 145559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61" name="任意多边形 145560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62" name="任意多边形 145561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63" name="任意多边形 145562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64" name="任意多边形 145563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65" name="任意多边形 145564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66" name="任意多边形 145565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67" name="任意多边形 145566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68" name="任意多边形 145567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69" name="任意多边形 145568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5570" name="组合 145569"/>
          <p:cNvGrpSpPr/>
          <p:nvPr/>
        </p:nvGrpSpPr>
        <p:grpSpPr>
          <a:xfrm>
            <a:off x="1066800" y="4552950"/>
            <a:ext cx="533400" cy="492125"/>
            <a:chOff x="96" y="2784"/>
            <a:chExt cx="1062" cy="981"/>
          </a:xfrm>
        </p:grpSpPr>
        <p:sp>
          <p:nvSpPr>
            <p:cNvPr id="145571" name="任意多边形 145570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72" name="任意多边形 145571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73" name="任意多边形 145572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74" name="任意多边形 145573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75" name="任意多边形 145574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76" name="任意多边形 145575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77" name="任意多边形 145576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78" name="任意多边形 145577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79" name="任意多边形 145578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80" name="任意多边形 145579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81" name="任意多边形 145580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82" name="任意多边形 145581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83" name="任意多边形 145582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5584" name="组合 145583"/>
          <p:cNvGrpSpPr/>
          <p:nvPr/>
        </p:nvGrpSpPr>
        <p:grpSpPr>
          <a:xfrm>
            <a:off x="1066800" y="5562600"/>
            <a:ext cx="533400" cy="492125"/>
            <a:chOff x="96" y="2784"/>
            <a:chExt cx="1062" cy="981"/>
          </a:xfrm>
        </p:grpSpPr>
        <p:sp>
          <p:nvSpPr>
            <p:cNvPr id="145585" name="任意多边形 145584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86" name="任意多边形 145585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87" name="任意多边形 145586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88" name="任意多边形 145587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89" name="任意多边形 145588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90" name="任意多边形 145589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91" name="任意多边形 145590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92" name="任意多边形 145591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93" name="任意多边形 145592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94" name="任意多边形 145593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95" name="任意多边形 145594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96" name="任意多边形 145595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597" name="任意多边形 145596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5598" name="组合 145597"/>
          <p:cNvGrpSpPr/>
          <p:nvPr/>
        </p:nvGrpSpPr>
        <p:grpSpPr>
          <a:xfrm>
            <a:off x="381000" y="3962400"/>
            <a:ext cx="533400" cy="492125"/>
            <a:chOff x="96" y="2784"/>
            <a:chExt cx="1062" cy="981"/>
          </a:xfrm>
        </p:grpSpPr>
        <p:sp>
          <p:nvSpPr>
            <p:cNvPr id="145599" name="任意多边形 145598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00" name="任意多边形 145599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01" name="任意多边形 145600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02" name="任意多边形 145601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03" name="任意多边形 145602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04" name="任意多边形 145603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05" name="任意多边形 145604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06" name="任意多边形 145605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07" name="任意多边形 145606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08" name="任意多边形 145607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09" name="任意多边形 145608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10" name="任意多边形 145609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11" name="任意多边形 145610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5612" name="组合 145611"/>
          <p:cNvGrpSpPr/>
          <p:nvPr/>
        </p:nvGrpSpPr>
        <p:grpSpPr>
          <a:xfrm>
            <a:off x="381000" y="5070475"/>
            <a:ext cx="533400" cy="492125"/>
            <a:chOff x="96" y="2784"/>
            <a:chExt cx="1062" cy="981"/>
          </a:xfrm>
        </p:grpSpPr>
        <p:sp>
          <p:nvSpPr>
            <p:cNvPr id="145613" name="任意多边形 145612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14" name="任意多边形 145613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15" name="任意多边形 145614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16" name="任意多边形 145615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17" name="任意多边形 145616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18" name="任意多边形 145617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19" name="任意多边形 145618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20" name="任意多边形 145619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21" name="任意多边形 145620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22" name="任意多边形 145621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23" name="任意多边形 145622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24" name="任意多边形 145623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25" name="任意多边形 145624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5626" name="组合 145625"/>
          <p:cNvGrpSpPr/>
          <p:nvPr/>
        </p:nvGrpSpPr>
        <p:grpSpPr>
          <a:xfrm>
            <a:off x="381000" y="6121400"/>
            <a:ext cx="533400" cy="492125"/>
            <a:chOff x="96" y="2784"/>
            <a:chExt cx="1062" cy="981"/>
          </a:xfrm>
        </p:grpSpPr>
        <p:sp>
          <p:nvSpPr>
            <p:cNvPr id="145627" name="任意多边形 145626"/>
            <p:cNvSpPr/>
            <p:nvPr userDrawn="1"/>
          </p:nvSpPr>
          <p:spPr>
            <a:xfrm>
              <a:off x="121" y="2784"/>
              <a:ext cx="207" cy="81"/>
            </a:xfrm>
            <a:custGeom>
              <a:avLst/>
              <a:gdLst/>
              <a:ahLst/>
              <a:cxnLst/>
              <a:rect l="0" t="0" r="0" b="0"/>
              <a:pathLst>
                <a:path w="41" h="16">
                  <a:moveTo>
                    <a:pt x="30" y="12"/>
                  </a:moveTo>
                  <a:cubicBezTo>
                    <a:pt x="34" y="11"/>
                    <a:pt x="36" y="10"/>
                    <a:pt x="37" y="10"/>
                  </a:cubicBezTo>
                  <a:cubicBezTo>
                    <a:pt x="37" y="10"/>
                    <a:pt x="38" y="9"/>
                    <a:pt x="38" y="9"/>
                  </a:cubicBezTo>
                  <a:cubicBezTo>
                    <a:pt x="41" y="6"/>
                    <a:pt x="37" y="1"/>
                    <a:pt x="31" y="1"/>
                  </a:cubicBezTo>
                  <a:cubicBezTo>
                    <a:pt x="31" y="1"/>
                    <a:pt x="0" y="0"/>
                    <a:pt x="8" y="11"/>
                  </a:cubicBezTo>
                  <a:cubicBezTo>
                    <a:pt x="8" y="11"/>
                    <a:pt x="15" y="16"/>
                    <a:pt x="30" y="1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28" name="任意多边形 145627"/>
            <p:cNvSpPr>
              <a:spLocks noEditPoints="1"/>
            </p:cNvSpPr>
            <p:nvPr userDrawn="1"/>
          </p:nvSpPr>
          <p:spPr>
            <a:xfrm>
              <a:off x="96" y="2789"/>
              <a:ext cx="1062" cy="976"/>
            </a:xfrm>
            <a:custGeom>
              <a:avLst/>
              <a:gdLst/>
              <a:ahLst/>
              <a:cxnLst/>
              <a:rect l="0" t="0" r="0" b="0"/>
              <a:pathLst>
                <a:path w="210" h="193">
                  <a:moveTo>
                    <a:pt x="186" y="166"/>
                  </a:moveTo>
                  <a:cubicBezTo>
                    <a:pt x="167" y="166"/>
                    <a:pt x="163" y="155"/>
                    <a:pt x="163" y="155"/>
                  </a:cubicBezTo>
                  <a:cubicBezTo>
                    <a:pt x="163" y="155"/>
                    <a:pt x="162" y="147"/>
                    <a:pt x="154" y="145"/>
                  </a:cubicBezTo>
                  <a:cubicBezTo>
                    <a:pt x="135" y="140"/>
                    <a:pt x="147" y="128"/>
                    <a:pt x="152" y="125"/>
                  </a:cubicBezTo>
                  <a:cubicBezTo>
                    <a:pt x="157" y="123"/>
                    <a:pt x="154" y="122"/>
                    <a:pt x="150" y="120"/>
                  </a:cubicBezTo>
                  <a:cubicBezTo>
                    <a:pt x="142" y="115"/>
                    <a:pt x="141" y="109"/>
                    <a:pt x="142" y="99"/>
                  </a:cubicBezTo>
                  <a:cubicBezTo>
                    <a:pt x="142" y="88"/>
                    <a:pt x="149" y="91"/>
                    <a:pt x="149" y="91"/>
                  </a:cubicBezTo>
                  <a:cubicBezTo>
                    <a:pt x="149" y="91"/>
                    <a:pt x="160" y="96"/>
                    <a:pt x="165" y="93"/>
                  </a:cubicBezTo>
                  <a:cubicBezTo>
                    <a:pt x="169" y="91"/>
                    <a:pt x="167" y="88"/>
                    <a:pt x="165" y="89"/>
                  </a:cubicBezTo>
                  <a:cubicBezTo>
                    <a:pt x="163" y="91"/>
                    <a:pt x="148" y="89"/>
                    <a:pt x="146" y="82"/>
                  </a:cubicBezTo>
                  <a:cubicBezTo>
                    <a:pt x="144" y="74"/>
                    <a:pt x="150" y="78"/>
                    <a:pt x="151" y="78"/>
                  </a:cubicBezTo>
                  <a:cubicBezTo>
                    <a:pt x="153" y="79"/>
                    <a:pt x="153" y="81"/>
                    <a:pt x="157" y="83"/>
                  </a:cubicBezTo>
                  <a:cubicBezTo>
                    <a:pt x="168" y="88"/>
                    <a:pt x="162" y="82"/>
                    <a:pt x="162" y="82"/>
                  </a:cubicBezTo>
                  <a:cubicBezTo>
                    <a:pt x="162" y="82"/>
                    <a:pt x="162" y="82"/>
                    <a:pt x="157" y="77"/>
                  </a:cubicBezTo>
                  <a:cubicBezTo>
                    <a:pt x="152" y="71"/>
                    <a:pt x="145" y="73"/>
                    <a:pt x="139" y="73"/>
                  </a:cubicBezTo>
                  <a:cubicBezTo>
                    <a:pt x="133" y="73"/>
                    <a:pt x="135" y="78"/>
                    <a:pt x="135" y="78"/>
                  </a:cubicBezTo>
                  <a:cubicBezTo>
                    <a:pt x="135" y="78"/>
                    <a:pt x="134" y="88"/>
                    <a:pt x="133" y="106"/>
                  </a:cubicBezTo>
                  <a:cubicBezTo>
                    <a:pt x="132" y="124"/>
                    <a:pt x="129" y="126"/>
                    <a:pt x="128" y="125"/>
                  </a:cubicBezTo>
                  <a:cubicBezTo>
                    <a:pt x="127" y="123"/>
                    <a:pt x="125" y="114"/>
                    <a:pt x="125" y="111"/>
                  </a:cubicBezTo>
                  <a:cubicBezTo>
                    <a:pt x="125" y="108"/>
                    <a:pt x="123" y="97"/>
                    <a:pt x="124" y="84"/>
                  </a:cubicBezTo>
                  <a:cubicBezTo>
                    <a:pt x="125" y="72"/>
                    <a:pt x="128" y="77"/>
                    <a:pt x="120" y="74"/>
                  </a:cubicBezTo>
                  <a:cubicBezTo>
                    <a:pt x="111" y="71"/>
                    <a:pt x="116" y="67"/>
                    <a:pt x="118" y="67"/>
                  </a:cubicBezTo>
                  <a:cubicBezTo>
                    <a:pt x="121" y="67"/>
                    <a:pt x="125" y="69"/>
                    <a:pt x="126" y="67"/>
                  </a:cubicBezTo>
                  <a:cubicBezTo>
                    <a:pt x="127" y="59"/>
                    <a:pt x="128" y="52"/>
                    <a:pt x="124" y="51"/>
                  </a:cubicBezTo>
                  <a:cubicBezTo>
                    <a:pt x="115" y="47"/>
                    <a:pt x="119" y="45"/>
                    <a:pt x="122" y="44"/>
                  </a:cubicBezTo>
                  <a:cubicBezTo>
                    <a:pt x="125" y="43"/>
                    <a:pt x="126" y="35"/>
                    <a:pt x="121" y="37"/>
                  </a:cubicBezTo>
                  <a:cubicBezTo>
                    <a:pt x="112" y="40"/>
                    <a:pt x="113" y="32"/>
                    <a:pt x="115" y="31"/>
                  </a:cubicBezTo>
                  <a:cubicBezTo>
                    <a:pt x="117" y="30"/>
                    <a:pt x="120" y="32"/>
                    <a:pt x="119" y="24"/>
                  </a:cubicBezTo>
                  <a:cubicBezTo>
                    <a:pt x="117" y="17"/>
                    <a:pt x="124" y="14"/>
                    <a:pt x="126" y="21"/>
                  </a:cubicBezTo>
                  <a:cubicBezTo>
                    <a:pt x="127" y="28"/>
                    <a:pt x="130" y="42"/>
                    <a:pt x="132" y="39"/>
                  </a:cubicBezTo>
                  <a:cubicBezTo>
                    <a:pt x="134" y="35"/>
                    <a:pt x="138" y="22"/>
                    <a:pt x="142" y="16"/>
                  </a:cubicBezTo>
                  <a:cubicBezTo>
                    <a:pt x="145" y="10"/>
                    <a:pt x="150" y="15"/>
                    <a:pt x="149" y="18"/>
                  </a:cubicBezTo>
                  <a:cubicBezTo>
                    <a:pt x="144" y="33"/>
                    <a:pt x="152" y="34"/>
                    <a:pt x="152" y="34"/>
                  </a:cubicBezTo>
                  <a:cubicBezTo>
                    <a:pt x="152" y="34"/>
                    <a:pt x="151" y="36"/>
                    <a:pt x="147" y="36"/>
                  </a:cubicBezTo>
                  <a:cubicBezTo>
                    <a:pt x="137" y="35"/>
                    <a:pt x="141" y="41"/>
                    <a:pt x="145" y="43"/>
                  </a:cubicBezTo>
                  <a:cubicBezTo>
                    <a:pt x="154" y="46"/>
                    <a:pt x="148" y="48"/>
                    <a:pt x="143" y="48"/>
                  </a:cubicBezTo>
                  <a:cubicBezTo>
                    <a:pt x="139" y="48"/>
                    <a:pt x="136" y="50"/>
                    <a:pt x="135" y="55"/>
                  </a:cubicBezTo>
                  <a:cubicBezTo>
                    <a:pt x="132" y="70"/>
                    <a:pt x="144" y="67"/>
                    <a:pt x="144" y="67"/>
                  </a:cubicBezTo>
                  <a:cubicBezTo>
                    <a:pt x="162" y="72"/>
                    <a:pt x="189" y="69"/>
                    <a:pt x="189" y="69"/>
                  </a:cubicBezTo>
                  <a:cubicBezTo>
                    <a:pt x="209" y="75"/>
                    <a:pt x="200" y="45"/>
                    <a:pt x="199" y="29"/>
                  </a:cubicBezTo>
                  <a:cubicBezTo>
                    <a:pt x="197" y="13"/>
                    <a:pt x="195" y="5"/>
                    <a:pt x="181" y="2"/>
                  </a:cubicBezTo>
                  <a:cubicBezTo>
                    <a:pt x="168" y="0"/>
                    <a:pt x="90" y="1"/>
                    <a:pt x="90" y="1"/>
                  </a:cubicBezTo>
                  <a:cubicBezTo>
                    <a:pt x="87" y="2"/>
                    <a:pt x="56" y="1"/>
                    <a:pt x="56" y="1"/>
                  </a:cubicBezTo>
                  <a:cubicBezTo>
                    <a:pt x="56" y="1"/>
                    <a:pt x="54" y="8"/>
                    <a:pt x="56" y="8"/>
                  </a:cubicBezTo>
                  <a:cubicBezTo>
                    <a:pt x="61" y="8"/>
                    <a:pt x="80" y="9"/>
                    <a:pt x="80" y="9"/>
                  </a:cubicBezTo>
                  <a:cubicBezTo>
                    <a:pt x="81" y="9"/>
                    <a:pt x="90" y="8"/>
                    <a:pt x="85" y="12"/>
                  </a:cubicBezTo>
                  <a:cubicBezTo>
                    <a:pt x="80" y="16"/>
                    <a:pt x="69" y="16"/>
                    <a:pt x="62" y="16"/>
                  </a:cubicBezTo>
                  <a:cubicBezTo>
                    <a:pt x="47" y="15"/>
                    <a:pt x="54" y="22"/>
                    <a:pt x="60" y="22"/>
                  </a:cubicBezTo>
                  <a:cubicBezTo>
                    <a:pt x="78" y="22"/>
                    <a:pt x="82" y="26"/>
                    <a:pt x="74" y="27"/>
                  </a:cubicBezTo>
                  <a:cubicBezTo>
                    <a:pt x="67" y="28"/>
                    <a:pt x="65" y="28"/>
                    <a:pt x="58" y="29"/>
                  </a:cubicBezTo>
                  <a:cubicBezTo>
                    <a:pt x="2" y="38"/>
                    <a:pt x="21" y="23"/>
                    <a:pt x="26" y="23"/>
                  </a:cubicBezTo>
                  <a:cubicBezTo>
                    <a:pt x="49" y="23"/>
                    <a:pt x="44" y="15"/>
                    <a:pt x="38" y="17"/>
                  </a:cubicBezTo>
                  <a:cubicBezTo>
                    <a:pt x="32" y="18"/>
                    <a:pt x="12" y="11"/>
                    <a:pt x="9" y="24"/>
                  </a:cubicBezTo>
                  <a:cubicBezTo>
                    <a:pt x="7" y="37"/>
                    <a:pt x="15" y="103"/>
                    <a:pt x="13" y="115"/>
                  </a:cubicBezTo>
                  <a:cubicBezTo>
                    <a:pt x="0" y="193"/>
                    <a:pt x="71" y="176"/>
                    <a:pt x="71" y="176"/>
                  </a:cubicBezTo>
                  <a:cubicBezTo>
                    <a:pt x="56" y="164"/>
                    <a:pt x="62" y="153"/>
                    <a:pt x="61" y="146"/>
                  </a:cubicBezTo>
                  <a:cubicBezTo>
                    <a:pt x="57" y="125"/>
                    <a:pt x="55" y="122"/>
                    <a:pt x="51" y="124"/>
                  </a:cubicBezTo>
                  <a:cubicBezTo>
                    <a:pt x="43" y="128"/>
                    <a:pt x="44" y="130"/>
                    <a:pt x="45" y="133"/>
                  </a:cubicBezTo>
                  <a:cubicBezTo>
                    <a:pt x="51" y="151"/>
                    <a:pt x="37" y="137"/>
                    <a:pt x="37" y="137"/>
                  </a:cubicBezTo>
                  <a:cubicBezTo>
                    <a:pt x="35" y="138"/>
                    <a:pt x="34" y="142"/>
                    <a:pt x="35" y="145"/>
                  </a:cubicBezTo>
                  <a:cubicBezTo>
                    <a:pt x="47" y="168"/>
                    <a:pt x="36" y="162"/>
                    <a:pt x="33" y="158"/>
                  </a:cubicBezTo>
                  <a:cubicBezTo>
                    <a:pt x="22" y="142"/>
                    <a:pt x="33" y="133"/>
                    <a:pt x="32" y="128"/>
                  </a:cubicBezTo>
                  <a:cubicBezTo>
                    <a:pt x="27" y="108"/>
                    <a:pt x="42" y="100"/>
                    <a:pt x="44" y="97"/>
                  </a:cubicBezTo>
                  <a:cubicBezTo>
                    <a:pt x="46" y="93"/>
                    <a:pt x="45" y="92"/>
                    <a:pt x="46" y="86"/>
                  </a:cubicBezTo>
                  <a:cubicBezTo>
                    <a:pt x="48" y="72"/>
                    <a:pt x="55" y="79"/>
                    <a:pt x="55" y="84"/>
                  </a:cubicBezTo>
                  <a:cubicBezTo>
                    <a:pt x="53" y="100"/>
                    <a:pt x="63" y="88"/>
                    <a:pt x="67" y="83"/>
                  </a:cubicBezTo>
                  <a:cubicBezTo>
                    <a:pt x="78" y="68"/>
                    <a:pt x="77" y="84"/>
                    <a:pt x="75" y="87"/>
                  </a:cubicBezTo>
                  <a:cubicBezTo>
                    <a:pt x="72" y="89"/>
                    <a:pt x="71" y="93"/>
                    <a:pt x="71" y="95"/>
                  </a:cubicBezTo>
                  <a:cubicBezTo>
                    <a:pt x="74" y="103"/>
                    <a:pt x="69" y="111"/>
                    <a:pt x="67" y="112"/>
                  </a:cubicBezTo>
                  <a:cubicBezTo>
                    <a:pt x="66" y="112"/>
                    <a:pt x="61" y="114"/>
                    <a:pt x="61" y="121"/>
                  </a:cubicBezTo>
                  <a:cubicBezTo>
                    <a:pt x="61" y="127"/>
                    <a:pt x="69" y="139"/>
                    <a:pt x="69" y="143"/>
                  </a:cubicBezTo>
                  <a:cubicBezTo>
                    <a:pt x="69" y="178"/>
                    <a:pt x="84" y="181"/>
                    <a:pt x="91" y="180"/>
                  </a:cubicBezTo>
                  <a:cubicBezTo>
                    <a:pt x="98" y="179"/>
                    <a:pt x="159" y="177"/>
                    <a:pt x="185" y="175"/>
                  </a:cubicBezTo>
                  <a:cubicBezTo>
                    <a:pt x="210" y="173"/>
                    <a:pt x="193" y="166"/>
                    <a:pt x="186" y="166"/>
                  </a:cubicBezTo>
                  <a:close/>
                  <a:moveTo>
                    <a:pt x="165" y="60"/>
                  </a:moveTo>
                  <a:cubicBezTo>
                    <a:pt x="203" y="61"/>
                    <a:pt x="185" y="64"/>
                    <a:pt x="182" y="66"/>
                  </a:cubicBezTo>
                  <a:cubicBezTo>
                    <a:pt x="178" y="68"/>
                    <a:pt x="182" y="66"/>
                    <a:pt x="167" y="65"/>
                  </a:cubicBezTo>
                  <a:cubicBezTo>
                    <a:pt x="152" y="65"/>
                    <a:pt x="165" y="60"/>
                    <a:pt x="165" y="60"/>
                  </a:cubicBezTo>
                  <a:close/>
                  <a:moveTo>
                    <a:pt x="114" y="50"/>
                  </a:moveTo>
                  <a:cubicBezTo>
                    <a:pt x="121" y="55"/>
                    <a:pt x="113" y="61"/>
                    <a:pt x="113" y="61"/>
                  </a:cubicBezTo>
                  <a:cubicBezTo>
                    <a:pt x="113" y="61"/>
                    <a:pt x="108" y="70"/>
                    <a:pt x="112" y="78"/>
                  </a:cubicBezTo>
                  <a:cubicBezTo>
                    <a:pt x="116" y="87"/>
                    <a:pt x="116" y="97"/>
                    <a:pt x="108" y="87"/>
                  </a:cubicBezTo>
                  <a:cubicBezTo>
                    <a:pt x="100" y="78"/>
                    <a:pt x="105" y="58"/>
                    <a:pt x="107" y="53"/>
                  </a:cubicBezTo>
                  <a:cubicBezTo>
                    <a:pt x="107" y="53"/>
                    <a:pt x="107" y="44"/>
                    <a:pt x="114" y="50"/>
                  </a:cubicBezTo>
                  <a:close/>
                  <a:moveTo>
                    <a:pt x="83" y="29"/>
                  </a:moveTo>
                  <a:cubicBezTo>
                    <a:pt x="83" y="25"/>
                    <a:pt x="89" y="26"/>
                    <a:pt x="89" y="26"/>
                  </a:cubicBezTo>
                  <a:cubicBezTo>
                    <a:pt x="89" y="26"/>
                    <a:pt x="99" y="30"/>
                    <a:pt x="104" y="30"/>
                  </a:cubicBezTo>
                  <a:cubicBezTo>
                    <a:pt x="108" y="29"/>
                    <a:pt x="114" y="35"/>
                    <a:pt x="105" y="35"/>
                  </a:cubicBezTo>
                  <a:cubicBezTo>
                    <a:pt x="96" y="35"/>
                    <a:pt x="82" y="39"/>
                    <a:pt x="83" y="29"/>
                  </a:cubicBezTo>
                  <a:close/>
                  <a:moveTo>
                    <a:pt x="61" y="72"/>
                  </a:moveTo>
                  <a:cubicBezTo>
                    <a:pt x="55" y="72"/>
                    <a:pt x="16" y="87"/>
                    <a:pt x="16" y="48"/>
                  </a:cubicBezTo>
                  <a:cubicBezTo>
                    <a:pt x="16" y="39"/>
                    <a:pt x="14" y="31"/>
                    <a:pt x="24" y="37"/>
                  </a:cubicBezTo>
                  <a:cubicBezTo>
                    <a:pt x="35" y="42"/>
                    <a:pt x="25" y="42"/>
                    <a:pt x="49" y="40"/>
                  </a:cubicBezTo>
                  <a:cubicBezTo>
                    <a:pt x="49" y="40"/>
                    <a:pt x="66" y="41"/>
                    <a:pt x="68" y="40"/>
                  </a:cubicBezTo>
                  <a:cubicBezTo>
                    <a:pt x="71" y="38"/>
                    <a:pt x="69" y="34"/>
                    <a:pt x="74" y="34"/>
                  </a:cubicBezTo>
                  <a:cubicBezTo>
                    <a:pt x="80" y="34"/>
                    <a:pt x="79" y="40"/>
                    <a:pt x="79" y="40"/>
                  </a:cubicBezTo>
                  <a:cubicBezTo>
                    <a:pt x="79" y="40"/>
                    <a:pt x="74" y="46"/>
                    <a:pt x="109" y="41"/>
                  </a:cubicBezTo>
                  <a:cubicBezTo>
                    <a:pt x="113" y="41"/>
                    <a:pt x="117" y="45"/>
                    <a:pt x="108" y="45"/>
                  </a:cubicBezTo>
                  <a:cubicBezTo>
                    <a:pt x="104" y="45"/>
                    <a:pt x="97" y="48"/>
                    <a:pt x="100" y="53"/>
                  </a:cubicBezTo>
                  <a:cubicBezTo>
                    <a:pt x="102" y="58"/>
                    <a:pt x="99" y="93"/>
                    <a:pt x="99" y="93"/>
                  </a:cubicBezTo>
                  <a:cubicBezTo>
                    <a:pt x="99" y="93"/>
                    <a:pt x="97" y="100"/>
                    <a:pt x="94" y="90"/>
                  </a:cubicBezTo>
                  <a:cubicBezTo>
                    <a:pt x="93" y="86"/>
                    <a:pt x="94" y="53"/>
                    <a:pt x="93" y="51"/>
                  </a:cubicBezTo>
                  <a:cubicBezTo>
                    <a:pt x="93" y="48"/>
                    <a:pt x="77" y="45"/>
                    <a:pt x="77" y="57"/>
                  </a:cubicBezTo>
                  <a:cubicBezTo>
                    <a:pt x="77" y="68"/>
                    <a:pt x="73" y="71"/>
                    <a:pt x="61" y="72"/>
                  </a:cubicBezTo>
                  <a:close/>
                  <a:moveTo>
                    <a:pt x="85" y="84"/>
                  </a:moveTo>
                  <a:cubicBezTo>
                    <a:pt x="82" y="88"/>
                    <a:pt x="78" y="90"/>
                    <a:pt x="80" y="82"/>
                  </a:cubicBezTo>
                  <a:cubicBezTo>
                    <a:pt x="81" y="74"/>
                    <a:pt x="83" y="63"/>
                    <a:pt x="83" y="57"/>
                  </a:cubicBezTo>
                  <a:cubicBezTo>
                    <a:pt x="83" y="57"/>
                    <a:pt x="87" y="50"/>
                    <a:pt x="88" y="58"/>
                  </a:cubicBezTo>
                  <a:cubicBezTo>
                    <a:pt x="89" y="66"/>
                    <a:pt x="87" y="81"/>
                    <a:pt x="85" y="84"/>
                  </a:cubicBezTo>
                  <a:close/>
                  <a:moveTo>
                    <a:pt x="102" y="145"/>
                  </a:moveTo>
                  <a:cubicBezTo>
                    <a:pt x="78" y="144"/>
                    <a:pt x="77" y="148"/>
                    <a:pt x="77" y="117"/>
                  </a:cubicBezTo>
                  <a:cubicBezTo>
                    <a:pt x="77" y="86"/>
                    <a:pt x="81" y="93"/>
                    <a:pt x="82" y="96"/>
                  </a:cubicBezTo>
                  <a:cubicBezTo>
                    <a:pt x="82" y="96"/>
                    <a:pt x="90" y="116"/>
                    <a:pt x="111" y="101"/>
                  </a:cubicBezTo>
                  <a:cubicBezTo>
                    <a:pt x="114" y="98"/>
                    <a:pt x="116" y="96"/>
                    <a:pt x="117" y="106"/>
                  </a:cubicBezTo>
                  <a:cubicBezTo>
                    <a:pt x="117" y="117"/>
                    <a:pt x="127" y="145"/>
                    <a:pt x="102" y="14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29" name="任意多边形 145628"/>
            <p:cNvSpPr/>
            <p:nvPr userDrawn="1"/>
          </p:nvSpPr>
          <p:spPr>
            <a:xfrm>
              <a:off x="348" y="3254"/>
              <a:ext cx="86" cy="102"/>
            </a:xfrm>
            <a:custGeom>
              <a:avLst/>
              <a:gdLst/>
              <a:ahLst/>
              <a:cxnLst/>
              <a:rect l="0" t="0" r="0" b="0"/>
              <a:pathLst>
                <a:path w="17" h="20">
                  <a:moveTo>
                    <a:pt x="14" y="5"/>
                  </a:moveTo>
                  <a:cubicBezTo>
                    <a:pt x="13" y="0"/>
                    <a:pt x="0" y="8"/>
                    <a:pt x="9" y="20"/>
                  </a:cubicBezTo>
                  <a:cubicBezTo>
                    <a:pt x="9" y="20"/>
                    <a:pt x="17" y="17"/>
                    <a:pt x="14" y="5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30" name="任意多边形 145629"/>
            <p:cNvSpPr/>
            <p:nvPr userDrawn="1"/>
          </p:nvSpPr>
          <p:spPr>
            <a:xfrm>
              <a:off x="267" y="3295"/>
              <a:ext cx="76" cy="136"/>
            </a:xfrm>
            <a:custGeom>
              <a:avLst/>
              <a:gdLst/>
              <a:ahLst/>
              <a:cxnLst/>
              <a:rect l="0" t="0" r="0" b="0"/>
              <a:pathLst>
                <a:path w="15" h="27">
                  <a:moveTo>
                    <a:pt x="7" y="10"/>
                  </a:moveTo>
                  <a:cubicBezTo>
                    <a:pt x="0" y="19"/>
                    <a:pt x="2" y="23"/>
                    <a:pt x="4" y="25"/>
                  </a:cubicBezTo>
                  <a:cubicBezTo>
                    <a:pt x="7" y="27"/>
                    <a:pt x="11" y="26"/>
                    <a:pt x="15" y="16"/>
                  </a:cubicBezTo>
                  <a:cubicBezTo>
                    <a:pt x="15" y="16"/>
                    <a:pt x="12" y="11"/>
                    <a:pt x="13" y="8"/>
                  </a:cubicBezTo>
                  <a:cubicBezTo>
                    <a:pt x="15" y="6"/>
                    <a:pt x="14" y="0"/>
                    <a:pt x="7" y="1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31" name="任意多边形 145630"/>
            <p:cNvSpPr/>
            <p:nvPr userDrawn="1"/>
          </p:nvSpPr>
          <p:spPr>
            <a:xfrm>
              <a:off x="222" y="3022"/>
              <a:ext cx="243" cy="116"/>
            </a:xfrm>
            <a:custGeom>
              <a:avLst/>
              <a:gdLst/>
              <a:ahLst/>
              <a:cxnLst/>
              <a:rect l="0" t="0" r="0" b="0"/>
              <a:pathLst>
                <a:path w="48" h="23">
                  <a:moveTo>
                    <a:pt x="40" y="2"/>
                  </a:moveTo>
                  <a:cubicBezTo>
                    <a:pt x="38" y="3"/>
                    <a:pt x="9" y="1"/>
                    <a:pt x="9" y="1"/>
                  </a:cubicBezTo>
                  <a:cubicBezTo>
                    <a:pt x="5" y="1"/>
                    <a:pt x="1" y="0"/>
                    <a:pt x="1" y="9"/>
                  </a:cubicBezTo>
                  <a:cubicBezTo>
                    <a:pt x="0" y="23"/>
                    <a:pt x="17" y="21"/>
                    <a:pt x="22" y="21"/>
                  </a:cubicBezTo>
                  <a:cubicBezTo>
                    <a:pt x="26" y="21"/>
                    <a:pt x="30" y="18"/>
                    <a:pt x="34" y="20"/>
                  </a:cubicBezTo>
                  <a:cubicBezTo>
                    <a:pt x="34" y="20"/>
                    <a:pt x="38" y="23"/>
                    <a:pt x="40" y="19"/>
                  </a:cubicBezTo>
                  <a:cubicBezTo>
                    <a:pt x="48" y="5"/>
                    <a:pt x="43" y="0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32" name="任意多边形 145631"/>
            <p:cNvSpPr/>
            <p:nvPr userDrawn="1"/>
          </p:nvSpPr>
          <p:spPr>
            <a:xfrm>
              <a:off x="500" y="3345"/>
              <a:ext cx="177" cy="187"/>
            </a:xfrm>
            <a:custGeom>
              <a:avLst/>
              <a:gdLst/>
              <a:ahLst/>
              <a:cxnLst/>
              <a:rect l="0" t="0" r="0" b="0"/>
              <a:pathLst>
                <a:path w="35" h="37">
                  <a:moveTo>
                    <a:pt x="24" y="2"/>
                  </a:moveTo>
                  <a:cubicBezTo>
                    <a:pt x="19" y="3"/>
                    <a:pt x="11" y="2"/>
                    <a:pt x="11" y="2"/>
                  </a:cubicBezTo>
                  <a:cubicBezTo>
                    <a:pt x="0" y="2"/>
                    <a:pt x="5" y="14"/>
                    <a:pt x="4" y="20"/>
                  </a:cubicBezTo>
                  <a:cubicBezTo>
                    <a:pt x="3" y="27"/>
                    <a:pt x="22" y="37"/>
                    <a:pt x="28" y="22"/>
                  </a:cubicBezTo>
                  <a:cubicBezTo>
                    <a:pt x="35" y="7"/>
                    <a:pt x="28" y="0"/>
                    <a:pt x="24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33" name="任意多边形 145632"/>
            <p:cNvSpPr/>
            <p:nvPr userDrawn="1"/>
          </p:nvSpPr>
          <p:spPr>
            <a:xfrm>
              <a:off x="905" y="3158"/>
              <a:ext cx="177" cy="36"/>
            </a:xfrm>
            <a:custGeom>
              <a:avLst/>
              <a:gdLst/>
              <a:ahLst/>
              <a:cxnLst/>
              <a:rect l="0" t="0" r="0" b="0"/>
              <a:pathLst>
                <a:path w="35" h="7">
                  <a:moveTo>
                    <a:pt x="5" y="0"/>
                  </a:moveTo>
                  <a:cubicBezTo>
                    <a:pt x="0" y="0"/>
                    <a:pt x="7" y="7"/>
                    <a:pt x="14" y="5"/>
                  </a:cubicBezTo>
                  <a:cubicBezTo>
                    <a:pt x="35" y="1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34" name="任意多边形 145633"/>
            <p:cNvSpPr/>
            <p:nvPr userDrawn="1"/>
          </p:nvSpPr>
          <p:spPr>
            <a:xfrm>
              <a:off x="965" y="3153"/>
              <a:ext cx="137" cy="81"/>
            </a:xfrm>
            <a:custGeom>
              <a:avLst/>
              <a:gdLst/>
              <a:ahLst/>
              <a:cxnLst/>
              <a:rect l="0" t="0" r="0" b="0"/>
              <a:pathLst>
                <a:path w="27" h="16">
                  <a:moveTo>
                    <a:pt x="7" y="13"/>
                  </a:moveTo>
                  <a:cubicBezTo>
                    <a:pt x="7" y="13"/>
                    <a:pt x="18" y="16"/>
                    <a:pt x="25" y="6"/>
                  </a:cubicBezTo>
                  <a:cubicBezTo>
                    <a:pt x="27" y="2"/>
                    <a:pt x="23" y="0"/>
                    <a:pt x="17" y="1"/>
                  </a:cubicBezTo>
                  <a:cubicBezTo>
                    <a:pt x="13" y="1"/>
                    <a:pt x="14" y="11"/>
                    <a:pt x="7" y="11"/>
                  </a:cubicBezTo>
                  <a:cubicBezTo>
                    <a:pt x="0" y="11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35" name="任意多边形 145634"/>
            <p:cNvSpPr/>
            <p:nvPr userDrawn="1"/>
          </p:nvSpPr>
          <p:spPr>
            <a:xfrm>
              <a:off x="960" y="3204"/>
              <a:ext cx="177" cy="86"/>
            </a:xfrm>
            <a:custGeom>
              <a:avLst/>
              <a:gdLst/>
              <a:ahLst/>
              <a:cxnLst/>
              <a:rect l="0" t="0" r="0" b="0"/>
              <a:pathLst>
                <a:path w="35" h="17">
                  <a:moveTo>
                    <a:pt x="25" y="6"/>
                  </a:moveTo>
                  <a:cubicBezTo>
                    <a:pt x="20" y="12"/>
                    <a:pt x="8" y="10"/>
                    <a:pt x="8" y="10"/>
                  </a:cubicBezTo>
                  <a:cubicBezTo>
                    <a:pt x="8" y="10"/>
                    <a:pt x="0" y="9"/>
                    <a:pt x="6" y="13"/>
                  </a:cubicBezTo>
                  <a:cubicBezTo>
                    <a:pt x="11" y="17"/>
                    <a:pt x="18" y="15"/>
                    <a:pt x="27" y="12"/>
                  </a:cubicBezTo>
                  <a:cubicBezTo>
                    <a:pt x="35" y="8"/>
                    <a:pt x="31" y="0"/>
                    <a:pt x="25" y="6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36" name="任意多边形 145635"/>
            <p:cNvSpPr/>
            <p:nvPr userDrawn="1"/>
          </p:nvSpPr>
          <p:spPr>
            <a:xfrm>
              <a:off x="844" y="3285"/>
              <a:ext cx="248" cy="60"/>
            </a:xfrm>
            <a:custGeom>
              <a:avLst/>
              <a:gdLst/>
              <a:ahLst/>
              <a:cxnLst/>
              <a:rect l="0" t="0" r="0" b="0"/>
              <a:pathLst>
                <a:path w="49" h="12">
                  <a:moveTo>
                    <a:pt x="40" y="3"/>
                  </a:moveTo>
                  <a:cubicBezTo>
                    <a:pt x="37" y="2"/>
                    <a:pt x="36" y="0"/>
                    <a:pt x="29" y="1"/>
                  </a:cubicBezTo>
                  <a:cubicBezTo>
                    <a:pt x="13" y="4"/>
                    <a:pt x="7" y="0"/>
                    <a:pt x="7" y="0"/>
                  </a:cubicBezTo>
                  <a:cubicBezTo>
                    <a:pt x="7" y="0"/>
                    <a:pt x="0" y="3"/>
                    <a:pt x="2" y="5"/>
                  </a:cubicBezTo>
                  <a:cubicBezTo>
                    <a:pt x="5" y="7"/>
                    <a:pt x="17" y="8"/>
                    <a:pt x="20" y="8"/>
                  </a:cubicBezTo>
                  <a:cubicBezTo>
                    <a:pt x="23" y="8"/>
                    <a:pt x="34" y="12"/>
                    <a:pt x="41" y="8"/>
                  </a:cubicBezTo>
                  <a:cubicBezTo>
                    <a:pt x="49" y="4"/>
                    <a:pt x="44" y="3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37" name="任意多边形 145636"/>
            <p:cNvSpPr/>
            <p:nvPr userDrawn="1"/>
          </p:nvSpPr>
          <p:spPr>
            <a:xfrm>
              <a:off x="869" y="3340"/>
              <a:ext cx="203" cy="56"/>
            </a:xfrm>
            <a:custGeom>
              <a:avLst/>
              <a:gdLst/>
              <a:ahLst/>
              <a:cxnLst/>
              <a:rect l="0" t="0" r="0" b="0"/>
              <a:pathLst>
                <a:path w="40" h="11">
                  <a:moveTo>
                    <a:pt x="37" y="2"/>
                  </a:moveTo>
                  <a:cubicBezTo>
                    <a:pt x="34" y="4"/>
                    <a:pt x="30" y="4"/>
                    <a:pt x="26" y="4"/>
                  </a:cubicBezTo>
                  <a:cubicBezTo>
                    <a:pt x="23" y="4"/>
                    <a:pt x="16" y="2"/>
                    <a:pt x="13" y="3"/>
                  </a:cubicBezTo>
                  <a:cubicBezTo>
                    <a:pt x="10" y="4"/>
                    <a:pt x="1" y="2"/>
                    <a:pt x="1" y="2"/>
                  </a:cubicBezTo>
                  <a:cubicBezTo>
                    <a:pt x="0" y="11"/>
                    <a:pt x="30" y="10"/>
                    <a:pt x="35" y="8"/>
                  </a:cubicBezTo>
                  <a:cubicBezTo>
                    <a:pt x="40" y="5"/>
                    <a:pt x="40" y="0"/>
                    <a:pt x="37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38" name="任意多边形 145637"/>
            <p:cNvSpPr/>
            <p:nvPr userDrawn="1"/>
          </p:nvSpPr>
          <p:spPr>
            <a:xfrm>
              <a:off x="859" y="3386"/>
              <a:ext cx="207" cy="172"/>
            </a:xfrm>
            <a:custGeom>
              <a:avLst/>
              <a:gdLst/>
              <a:ahLst/>
              <a:cxnLst/>
              <a:rect l="0" t="0" r="0" b="0"/>
              <a:pathLst>
                <a:path w="41" h="34">
                  <a:moveTo>
                    <a:pt x="28" y="9"/>
                  </a:moveTo>
                  <a:cubicBezTo>
                    <a:pt x="28" y="6"/>
                    <a:pt x="14" y="0"/>
                    <a:pt x="13" y="6"/>
                  </a:cubicBezTo>
                  <a:cubicBezTo>
                    <a:pt x="11" y="12"/>
                    <a:pt x="4" y="15"/>
                    <a:pt x="4" y="15"/>
                  </a:cubicBezTo>
                  <a:cubicBezTo>
                    <a:pt x="0" y="16"/>
                    <a:pt x="0" y="16"/>
                    <a:pt x="1" y="19"/>
                  </a:cubicBezTo>
                  <a:cubicBezTo>
                    <a:pt x="1" y="22"/>
                    <a:pt x="4" y="24"/>
                    <a:pt x="9" y="19"/>
                  </a:cubicBezTo>
                  <a:cubicBezTo>
                    <a:pt x="17" y="10"/>
                    <a:pt x="17" y="26"/>
                    <a:pt x="17" y="27"/>
                  </a:cubicBezTo>
                  <a:cubicBezTo>
                    <a:pt x="18" y="29"/>
                    <a:pt x="19" y="34"/>
                    <a:pt x="21" y="30"/>
                  </a:cubicBezTo>
                  <a:cubicBezTo>
                    <a:pt x="22" y="26"/>
                    <a:pt x="25" y="14"/>
                    <a:pt x="29" y="19"/>
                  </a:cubicBezTo>
                  <a:cubicBezTo>
                    <a:pt x="35" y="27"/>
                    <a:pt x="41" y="19"/>
                    <a:pt x="39" y="19"/>
                  </a:cubicBezTo>
                  <a:cubicBezTo>
                    <a:pt x="38" y="18"/>
                    <a:pt x="28" y="13"/>
                    <a:pt x="28" y="9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639" name="任意多边形 145638"/>
            <p:cNvSpPr/>
            <p:nvPr userDrawn="1"/>
          </p:nvSpPr>
          <p:spPr>
            <a:xfrm>
              <a:off x="996" y="3305"/>
              <a:ext cx="126" cy="318"/>
            </a:xfrm>
            <a:custGeom>
              <a:avLst/>
              <a:gdLst/>
              <a:ahLst/>
              <a:cxnLst/>
              <a:rect l="0" t="0" r="0" b="0"/>
              <a:pathLst>
                <a:path w="25" h="63">
                  <a:moveTo>
                    <a:pt x="22" y="2"/>
                  </a:moveTo>
                  <a:cubicBezTo>
                    <a:pt x="22" y="2"/>
                    <a:pt x="20" y="15"/>
                    <a:pt x="18" y="17"/>
                  </a:cubicBezTo>
                  <a:cubicBezTo>
                    <a:pt x="15" y="19"/>
                    <a:pt x="10" y="20"/>
                    <a:pt x="7" y="20"/>
                  </a:cubicBezTo>
                  <a:cubicBezTo>
                    <a:pt x="4" y="19"/>
                    <a:pt x="4" y="22"/>
                    <a:pt x="7" y="23"/>
                  </a:cubicBezTo>
                  <a:cubicBezTo>
                    <a:pt x="10" y="24"/>
                    <a:pt x="17" y="29"/>
                    <a:pt x="17" y="34"/>
                  </a:cubicBezTo>
                  <a:cubicBezTo>
                    <a:pt x="17" y="40"/>
                    <a:pt x="17" y="44"/>
                    <a:pt x="12" y="45"/>
                  </a:cubicBezTo>
                  <a:cubicBezTo>
                    <a:pt x="6" y="46"/>
                    <a:pt x="0" y="47"/>
                    <a:pt x="0" y="55"/>
                  </a:cubicBezTo>
                  <a:cubicBezTo>
                    <a:pt x="0" y="55"/>
                    <a:pt x="3" y="57"/>
                    <a:pt x="5" y="58"/>
                  </a:cubicBezTo>
                  <a:cubicBezTo>
                    <a:pt x="8" y="58"/>
                    <a:pt x="14" y="61"/>
                    <a:pt x="16" y="62"/>
                  </a:cubicBezTo>
                  <a:cubicBezTo>
                    <a:pt x="18" y="63"/>
                    <a:pt x="23" y="61"/>
                    <a:pt x="23" y="57"/>
                  </a:cubicBezTo>
                  <a:cubicBezTo>
                    <a:pt x="24" y="52"/>
                    <a:pt x="24" y="20"/>
                    <a:pt x="25" y="14"/>
                  </a:cubicBezTo>
                  <a:cubicBezTo>
                    <a:pt x="25" y="9"/>
                    <a:pt x="25" y="3"/>
                    <a:pt x="25" y="2"/>
                  </a:cubicBezTo>
                  <a:cubicBezTo>
                    <a:pt x="25" y="1"/>
                    <a:pt x="22" y="0"/>
                    <a:pt x="22" y="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5640" name="组合 145639"/>
          <p:cNvGrpSpPr/>
          <p:nvPr/>
        </p:nvGrpSpPr>
        <p:grpSpPr>
          <a:xfrm>
            <a:off x="6934200" y="-7937"/>
            <a:ext cx="2317750" cy="2063750"/>
            <a:chOff x="4080" y="-5"/>
            <a:chExt cx="1748" cy="1556"/>
          </a:xfrm>
        </p:grpSpPr>
        <p:sp>
          <p:nvSpPr>
            <p:cNvPr id="145641" name="任意多边形 145640"/>
            <p:cNvSpPr/>
            <p:nvPr userDrawn="1"/>
          </p:nvSpPr>
          <p:spPr>
            <a:xfrm>
              <a:off x="4161" y="-5"/>
              <a:ext cx="1586" cy="1443"/>
            </a:xfrm>
            <a:custGeom>
              <a:avLst/>
              <a:gdLst/>
              <a:ahLst/>
              <a:cxnLst/>
              <a:rect l="0" t="0" r="0" b="0"/>
              <a:pathLst>
                <a:path w="546" h="497">
                  <a:moveTo>
                    <a:pt x="23" y="4"/>
                  </a:moveTo>
                  <a:cubicBezTo>
                    <a:pt x="23" y="4"/>
                    <a:pt x="0" y="34"/>
                    <a:pt x="11" y="71"/>
                  </a:cubicBezTo>
                  <a:cubicBezTo>
                    <a:pt x="19" y="100"/>
                    <a:pt x="25" y="393"/>
                    <a:pt x="25" y="393"/>
                  </a:cubicBezTo>
                  <a:cubicBezTo>
                    <a:pt x="25" y="393"/>
                    <a:pt x="42" y="452"/>
                    <a:pt x="54" y="457"/>
                  </a:cubicBezTo>
                  <a:cubicBezTo>
                    <a:pt x="66" y="462"/>
                    <a:pt x="158" y="482"/>
                    <a:pt x="158" y="482"/>
                  </a:cubicBezTo>
                  <a:cubicBezTo>
                    <a:pt x="158" y="482"/>
                    <a:pt x="191" y="497"/>
                    <a:pt x="204" y="495"/>
                  </a:cubicBezTo>
                  <a:cubicBezTo>
                    <a:pt x="217" y="494"/>
                    <a:pt x="506" y="487"/>
                    <a:pt x="520" y="475"/>
                  </a:cubicBezTo>
                  <a:cubicBezTo>
                    <a:pt x="533" y="463"/>
                    <a:pt x="546" y="218"/>
                    <a:pt x="533" y="167"/>
                  </a:cubicBezTo>
                  <a:cubicBezTo>
                    <a:pt x="520" y="117"/>
                    <a:pt x="404" y="14"/>
                    <a:pt x="369" y="16"/>
                  </a:cubicBezTo>
                  <a:cubicBezTo>
                    <a:pt x="335" y="17"/>
                    <a:pt x="249" y="29"/>
                    <a:pt x="249" y="29"/>
                  </a:cubicBezTo>
                  <a:lnTo>
                    <a:pt x="198" y="11"/>
                  </a:lnTo>
                  <a:lnTo>
                    <a:pt x="151" y="2"/>
                  </a:lnTo>
                  <a:cubicBezTo>
                    <a:pt x="151" y="2"/>
                    <a:pt x="79" y="0"/>
                    <a:pt x="23" y="4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45642" name="组合 145641"/>
            <p:cNvGrpSpPr/>
            <p:nvPr userDrawn="1"/>
          </p:nvGrpSpPr>
          <p:grpSpPr>
            <a:xfrm>
              <a:off x="4080" y="0"/>
              <a:ext cx="1748" cy="1551"/>
              <a:chOff x="2918" y="18"/>
              <a:chExt cx="2958" cy="2699"/>
            </a:xfrm>
          </p:grpSpPr>
          <p:sp>
            <p:nvSpPr>
              <p:cNvPr id="145643" name="任意多边形 145642"/>
              <p:cNvSpPr/>
              <p:nvPr/>
            </p:nvSpPr>
            <p:spPr>
              <a:xfrm>
                <a:off x="3060" y="18"/>
                <a:ext cx="490" cy="187"/>
              </a:xfrm>
              <a:custGeom>
                <a:avLst/>
                <a:gdLst/>
                <a:ahLst/>
                <a:cxnLst/>
                <a:rect l="0" t="0" r="0" b="0"/>
                <a:pathLst>
                  <a:path w="97" h="37">
                    <a:moveTo>
                      <a:pt x="71" y="25"/>
                    </a:moveTo>
                    <a:cubicBezTo>
                      <a:pt x="81" y="22"/>
                      <a:pt x="87" y="21"/>
                      <a:pt x="91" y="20"/>
                    </a:cubicBezTo>
                    <a:cubicBezTo>
                      <a:pt x="91" y="19"/>
                      <a:pt x="91" y="19"/>
                      <a:pt x="92" y="17"/>
                    </a:cubicBezTo>
                    <a:cubicBezTo>
                      <a:pt x="97" y="11"/>
                      <a:pt x="95" y="4"/>
                      <a:pt x="88" y="0"/>
                    </a:cubicBezTo>
                    <a:lnTo>
                      <a:pt x="25" y="0"/>
                    </a:lnTo>
                    <a:cubicBezTo>
                      <a:pt x="10" y="3"/>
                      <a:pt x="0" y="10"/>
                      <a:pt x="10" y="22"/>
                    </a:cubicBezTo>
                    <a:cubicBezTo>
                      <a:pt x="10" y="22"/>
                      <a:pt x="28" y="37"/>
                      <a:pt x="71" y="25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44" name="任意多边形 145643"/>
              <p:cNvSpPr>
                <a:spLocks noEditPoints="1"/>
              </p:cNvSpPr>
              <p:nvPr/>
            </p:nvSpPr>
            <p:spPr>
              <a:xfrm>
                <a:off x="2918" y="18"/>
                <a:ext cx="2958" cy="2699"/>
              </a:xfrm>
              <a:custGeom>
                <a:avLst/>
                <a:gdLst/>
                <a:ahLst/>
                <a:cxnLst/>
                <a:rect l="0" t="0" r="0" b="0"/>
                <a:pathLst>
                  <a:path w="585" h="534">
                    <a:moveTo>
                      <a:pt x="554" y="76"/>
                    </a:moveTo>
                    <a:cubicBezTo>
                      <a:pt x="551" y="32"/>
                      <a:pt x="543" y="9"/>
                      <a:pt x="504" y="1"/>
                    </a:cubicBezTo>
                    <a:cubicBezTo>
                      <a:pt x="500" y="1"/>
                      <a:pt x="494" y="0"/>
                      <a:pt x="486" y="0"/>
                    </a:cubicBezTo>
                    <a:lnTo>
                      <a:pt x="157" y="0"/>
                    </a:lnTo>
                    <a:cubicBezTo>
                      <a:pt x="156" y="5"/>
                      <a:pt x="153" y="17"/>
                      <a:pt x="158" y="17"/>
                    </a:cubicBezTo>
                    <a:cubicBezTo>
                      <a:pt x="171" y="17"/>
                      <a:pt x="223" y="21"/>
                      <a:pt x="225" y="21"/>
                    </a:cubicBezTo>
                    <a:cubicBezTo>
                      <a:pt x="226" y="21"/>
                      <a:pt x="250" y="16"/>
                      <a:pt x="237" y="28"/>
                    </a:cubicBezTo>
                    <a:cubicBezTo>
                      <a:pt x="223" y="41"/>
                      <a:pt x="192" y="41"/>
                      <a:pt x="174" y="39"/>
                    </a:cubicBezTo>
                    <a:cubicBezTo>
                      <a:pt x="131" y="36"/>
                      <a:pt x="152" y="56"/>
                      <a:pt x="168" y="56"/>
                    </a:cubicBezTo>
                    <a:cubicBezTo>
                      <a:pt x="218" y="56"/>
                      <a:pt x="228" y="68"/>
                      <a:pt x="207" y="71"/>
                    </a:cubicBezTo>
                    <a:cubicBezTo>
                      <a:pt x="186" y="74"/>
                      <a:pt x="182" y="73"/>
                      <a:pt x="162" y="76"/>
                    </a:cubicBezTo>
                    <a:cubicBezTo>
                      <a:pt x="7" y="101"/>
                      <a:pt x="59" y="60"/>
                      <a:pt x="74" y="60"/>
                    </a:cubicBezTo>
                    <a:cubicBezTo>
                      <a:pt x="139" y="59"/>
                      <a:pt x="123" y="37"/>
                      <a:pt x="107" y="42"/>
                    </a:cubicBezTo>
                    <a:cubicBezTo>
                      <a:pt x="91" y="46"/>
                      <a:pt x="34" y="27"/>
                      <a:pt x="26" y="63"/>
                    </a:cubicBezTo>
                    <a:cubicBezTo>
                      <a:pt x="19" y="100"/>
                      <a:pt x="42" y="282"/>
                      <a:pt x="36" y="317"/>
                    </a:cubicBezTo>
                    <a:cubicBezTo>
                      <a:pt x="0" y="534"/>
                      <a:pt x="199" y="487"/>
                      <a:pt x="199" y="487"/>
                    </a:cubicBezTo>
                    <a:cubicBezTo>
                      <a:pt x="156" y="453"/>
                      <a:pt x="174" y="421"/>
                      <a:pt x="171" y="403"/>
                    </a:cubicBezTo>
                    <a:cubicBezTo>
                      <a:pt x="161" y="345"/>
                      <a:pt x="154" y="337"/>
                      <a:pt x="144" y="341"/>
                    </a:cubicBezTo>
                    <a:cubicBezTo>
                      <a:pt x="121" y="352"/>
                      <a:pt x="123" y="358"/>
                      <a:pt x="126" y="367"/>
                    </a:cubicBezTo>
                    <a:cubicBezTo>
                      <a:pt x="142" y="416"/>
                      <a:pt x="105" y="376"/>
                      <a:pt x="105" y="376"/>
                    </a:cubicBezTo>
                    <a:cubicBezTo>
                      <a:pt x="98" y="380"/>
                      <a:pt x="95" y="390"/>
                      <a:pt x="99" y="399"/>
                    </a:cubicBezTo>
                    <a:cubicBezTo>
                      <a:pt x="131" y="463"/>
                      <a:pt x="101" y="446"/>
                      <a:pt x="94" y="435"/>
                    </a:cubicBezTo>
                    <a:cubicBezTo>
                      <a:pt x="61" y="390"/>
                      <a:pt x="92" y="366"/>
                      <a:pt x="88" y="352"/>
                    </a:cubicBezTo>
                    <a:cubicBezTo>
                      <a:pt x="75" y="295"/>
                      <a:pt x="118" y="274"/>
                      <a:pt x="124" y="265"/>
                    </a:cubicBezTo>
                    <a:cubicBezTo>
                      <a:pt x="130" y="256"/>
                      <a:pt x="127" y="253"/>
                      <a:pt x="129" y="234"/>
                    </a:cubicBezTo>
                    <a:cubicBezTo>
                      <a:pt x="136" y="195"/>
                      <a:pt x="155" y="216"/>
                      <a:pt x="153" y="228"/>
                    </a:cubicBezTo>
                    <a:cubicBezTo>
                      <a:pt x="148" y="274"/>
                      <a:pt x="176" y="242"/>
                      <a:pt x="186" y="228"/>
                    </a:cubicBezTo>
                    <a:cubicBezTo>
                      <a:pt x="218" y="186"/>
                      <a:pt x="214" y="229"/>
                      <a:pt x="209" y="237"/>
                    </a:cubicBezTo>
                    <a:cubicBezTo>
                      <a:pt x="203" y="244"/>
                      <a:pt x="198" y="255"/>
                      <a:pt x="200" y="260"/>
                    </a:cubicBezTo>
                    <a:cubicBezTo>
                      <a:pt x="208" y="283"/>
                      <a:pt x="193" y="305"/>
                      <a:pt x="188" y="306"/>
                    </a:cubicBezTo>
                    <a:cubicBezTo>
                      <a:pt x="184" y="308"/>
                      <a:pt x="170" y="314"/>
                      <a:pt x="170" y="332"/>
                    </a:cubicBezTo>
                    <a:cubicBezTo>
                      <a:pt x="171" y="350"/>
                      <a:pt x="192" y="382"/>
                      <a:pt x="192" y="395"/>
                    </a:cubicBezTo>
                    <a:cubicBezTo>
                      <a:pt x="193" y="492"/>
                      <a:pt x="236" y="499"/>
                      <a:pt x="255" y="497"/>
                    </a:cubicBezTo>
                    <a:cubicBezTo>
                      <a:pt x="275" y="496"/>
                      <a:pt x="445" y="490"/>
                      <a:pt x="515" y="483"/>
                    </a:cubicBezTo>
                    <a:cubicBezTo>
                      <a:pt x="585" y="477"/>
                      <a:pt x="538" y="458"/>
                      <a:pt x="518" y="458"/>
                    </a:cubicBezTo>
                    <a:cubicBezTo>
                      <a:pt x="467" y="458"/>
                      <a:pt x="454" y="427"/>
                      <a:pt x="454" y="427"/>
                    </a:cubicBezTo>
                    <a:cubicBezTo>
                      <a:pt x="454" y="427"/>
                      <a:pt x="453" y="405"/>
                      <a:pt x="431" y="400"/>
                    </a:cubicBezTo>
                    <a:cubicBezTo>
                      <a:pt x="376" y="385"/>
                      <a:pt x="411" y="353"/>
                      <a:pt x="425" y="345"/>
                    </a:cubicBezTo>
                    <a:cubicBezTo>
                      <a:pt x="438" y="338"/>
                      <a:pt x="430" y="335"/>
                      <a:pt x="420" y="329"/>
                    </a:cubicBezTo>
                    <a:cubicBezTo>
                      <a:pt x="398" y="316"/>
                      <a:pt x="394" y="300"/>
                      <a:pt x="396" y="270"/>
                    </a:cubicBezTo>
                    <a:cubicBezTo>
                      <a:pt x="397" y="240"/>
                      <a:pt x="416" y="249"/>
                      <a:pt x="416" y="249"/>
                    </a:cubicBezTo>
                    <a:cubicBezTo>
                      <a:pt x="416" y="249"/>
                      <a:pt x="448" y="262"/>
                      <a:pt x="460" y="256"/>
                    </a:cubicBezTo>
                    <a:cubicBezTo>
                      <a:pt x="472" y="250"/>
                      <a:pt x="467" y="239"/>
                      <a:pt x="461" y="244"/>
                    </a:cubicBezTo>
                    <a:cubicBezTo>
                      <a:pt x="455" y="248"/>
                      <a:pt x="412" y="244"/>
                      <a:pt x="407" y="223"/>
                    </a:cubicBezTo>
                    <a:cubicBezTo>
                      <a:pt x="403" y="202"/>
                      <a:pt x="418" y="213"/>
                      <a:pt x="422" y="214"/>
                    </a:cubicBezTo>
                    <a:cubicBezTo>
                      <a:pt x="427" y="216"/>
                      <a:pt x="427" y="220"/>
                      <a:pt x="439" y="226"/>
                    </a:cubicBezTo>
                    <a:cubicBezTo>
                      <a:pt x="468" y="241"/>
                      <a:pt x="454" y="224"/>
                      <a:pt x="454" y="224"/>
                    </a:cubicBezTo>
                    <a:cubicBezTo>
                      <a:pt x="454" y="224"/>
                      <a:pt x="454" y="224"/>
                      <a:pt x="438" y="209"/>
                    </a:cubicBezTo>
                    <a:cubicBezTo>
                      <a:pt x="423" y="194"/>
                      <a:pt x="406" y="199"/>
                      <a:pt x="389" y="199"/>
                    </a:cubicBezTo>
                    <a:cubicBezTo>
                      <a:pt x="373" y="199"/>
                      <a:pt x="376" y="211"/>
                      <a:pt x="376" y="211"/>
                    </a:cubicBezTo>
                    <a:cubicBezTo>
                      <a:pt x="376" y="211"/>
                      <a:pt x="373" y="242"/>
                      <a:pt x="370" y="291"/>
                    </a:cubicBezTo>
                    <a:cubicBezTo>
                      <a:pt x="368" y="341"/>
                      <a:pt x="360" y="347"/>
                      <a:pt x="357" y="343"/>
                    </a:cubicBezTo>
                    <a:cubicBezTo>
                      <a:pt x="354" y="338"/>
                      <a:pt x="350" y="313"/>
                      <a:pt x="350" y="305"/>
                    </a:cubicBezTo>
                    <a:cubicBezTo>
                      <a:pt x="350" y="298"/>
                      <a:pt x="345" y="264"/>
                      <a:pt x="347" y="230"/>
                    </a:cubicBezTo>
                    <a:cubicBezTo>
                      <a:pt x="350" y="195"/>
                      <a:pt x="356" y="210"/>
                      <a:pt x="334" y="201"/>
                    </a:cubicBezTo>
                    <a:cubicBezTo>
                      <a:pt x="311" y="192"/>
                      <a:pt x="323" y="182"/>
                      <a:pt x="331" y="182"/>
                    </a:cubicBezTo>
                    <a:cubicBezTo>
                      <a:pt x="338" y="182"/>
                      <a:pt x="350" y="189"/>
                      <a:pt x="352" y="181"/>
                    </a:cubicBezTo>
                    <a:cubicBezTo>
                      <a:pt x="356" y="160"/>
                      <a:pt x="359" y="141"/>
                      <a:pt x="347" y="136"/>
                    </a:cubicBezTo>
                    <a:cubicBezTo>
                      <a:pt x="322" y="127"/>
                      <a:pt x="332" y="121"/>
                      <a:pt x="341" y="118"/>
                    </a:cubicBezTo>
                    <a:cubicBezTo>
                      <a:pt x="350" y="115"/>
                      <a:pt x="352" y="94"/>
                      <a:pt x="339" y="99"/>
                    </a:cubicBezTo>
                    <a:cubicBezTo>
                      <a:pt x="313" y="107"/>
                      <a:pt x="316" y="85"/>
                      <a:pt x="321" y="82"/>
                    </a:cubicBezTo>
                    <a:cubicBezTo>
                      <a:pt x="325" y="79"/>
                      <a:pt x="334" y="83"/>
                      <a:pt x="331" y="62"/>
                    </a:cubicBezTo>
                    <a:cubicBezTo>
                      <a:pt x="328" y="41"/>
                      <a:pt x="347" y="34"/>
                      <a:pt x="351" y="53"/>
                    </a:cubicBezTo>
                    <a:cubicBezTo>
                      <a:pt x="354" y="73"/>
                      <a:pt x="363" y="112"/>
                      <a:pt x="369" y="103"/>
                    </a:cubicBezTo>
                    <a:cubicBezTo>
                      <a:pt x="375" y="94"/>
                      <a:pt x="385" y="57"/>
                      <a:pt x="395" y="41"/>
                    </a:cubicBezTo>
                    <a:cubicBezTo>
                      <a:pt x="406" y="24"/>
                      <a:pt x="418" y="38"/>
                      <a:pt x="415" y="47"/>
                    </a:cubicBezTo>
                    <a:cubicBezTo>
                      <a:pt x="401" y="88"/>
                      <a:pt x="426" y="90"/>
                      <a:pt x="426" y="90"/>
                    </a:cubicBezTo>
                    <a:cubicBezTo>
                      <a:pt x="426" y="90"/>
                      <a:pt x="423" y="96"/>
                      <a:pt x="409" y="95"/>
                    </a:cubicBezTo>
                    <a:cubicBezTo>
                      <a:pt x="382" y="92"/>
                      <a:pt x="393" y="110"/>
                      <a:pt x="405" y="115"/>
                    </a:cubicBezTo>
                    <a:cubicBezTo>
                      <a:pt x="431" y="124"/>
                      <a:pt x="414" y="130"/>
                      <a:pt x="401" y="130"/>
                    </a:cubicBezTo>
                    <a:cubicBezTo>
                      <a:pt x="387" y="130"/>
                      <a:pt x="381" y="134"/>
                      <a:pt x="378" y="148"/>
                    </a:cubicBezTo>
                    <a:cubicBezTo>
                      <a:pt x="369" y="191"/>
                      <a:pt x="401" y="181"/>
                      <a:pt x="401" y="181"/>
                    </a:cubicBezTo>
                    <a:cubicBezTo>
                      <a:pt x="452" y="195"/>
                      <a:pt x="528" y="188"/>
                      <a:pt x="528" y="188"/>
                    </a:cubicBezTo>
                    <a:cubicBezTo>
                      <a:pt x="543" y="192"/>
                      <a:pt x="552" y="189"/>
                      <a:pt x="558" y="181"/>
                    </a:cubicBezTo>
                    <a:lnTo>
                      <a:pt x="558" y="103"/>
                    </a:lnTo>
                    <a:cubicBezTo>
                      <a:pt x="556" y="93"/>
                      <a:pt x="555" y="84"/>
                      <a:pt x="554" y="76"/>
                    </a:cubicBezTo>
                    <a:close/>
                    <a:moveTo>
                      <a:pt x="231" y="77"/>
                    </a:moveTo>
                    <a:cubicBezTo>
                      <a:pt x="233" y="65"/>
                      <a:pt x="249" y="69"/>
                      <a:pt x="249" y="69"/>
                    </a:cubicBezTo>
                    <a:cubicBezTo>
                      <a:pt x="249" y="69"/>
                      <a:pt x="278" y="79"/>
                      <a:pt x="290" y="78"/>
                    </a:cubicBezTo>
                    <a:cubicBezTo>
                      <a:pt x="301" y="76"/>
                      <a:pt x="318" y="93"/>
                      <a:pt x="293" y="93"/>
                    </a:cubicBezTo>
                    <a:cubicBezTo>
                      <a:pt x="267" y="93"/>
                      <a:pt x="228" y="104"/>
                      <a:pt x="231" y="77"/>
                    </a:cubicBezTo>
                    <a:close/>
                    <a:moveTo>
                      <a:pt x="171" y="195"/>
                    </a:moveTo>
                    <a:cubicBezTo>
                      <a:pt x="153" y="195"/>
                      <a:pt x="46" y="237"/>
                      <a:pt x="45" y="128"/>
                    </a:cubicBezTo>
                    <a:cubicBezTo>
                      <a:pt x="45" y="104"/>
                      <a:pt x="39" y="83"/>
                      <a:pt x="69" y="98"/>
                    </a:cubicBezTo>
                    <a:cubicBezTo>
                      <a:pt x="99" y="112"/>
                      <a:pt x="72" y="111"/>
                      <a:pt x="137" y="108"/>
                    </a:cubicBezTo>
                    <a:cubicBezTo>
                      <a:pt x="137" y="108"/>
                      <a:pt x="184" y="110"/>
                      <a:pt x="191" y="106"/>
                    </a:cubicBezTo>
                    <a:cubicBezTo>
                      <a:pt x="199" y="101"/>
                      <a:pt x="192" y="91"/>
                      <a:pt x="207" y="91"/>
                    </a:cubicBezTo>
                    <a:cubicBezTo>
                      <a:pt x="222" y="90"/>
                      <a:pt x="220" y="105"/>
                      <a:pt x="220" y="105"/>
                    </a:cubicBezTo>
                    <a:cubicBezTo>
                      <a:pt x="220" y="105"/>
                      <a:pt x="207" y="124"/>
                      <a:pt x="305" y="111"/>
                    </a:cubicBezTo>
                    <a:cubicBezTo>
                      <a:pt x="317" y="109"/>
                      <a:pt x="327" y="121"/>
                      <a:pt x="302" y="121"/>
                    </a:cubicBezTo>
                    <a:cubicBezTo>
                      <a:pt x="290" y="122"/>
                      <a:pt x="272" y="128"/>
                      <a:pt x="278" y="143"/>
                    </a:cubicBezTo>
                    <a:cubicBezTo>
                      <a:pt x="284" y="158"/>
                      <a:pt x="276" y="256"/>
                      <a:pt x="276" y="256"/>
                    </a:cubicBezTo>
                    <a:cubicBezTo>
                      <a:pt x="276" y="256"/>
                      <a:pt x="271" y="274"/>
                      <a:pt x="262" y="245"/>
                    </a:cubicBezTo>
                    <a:cubicBezTo>
                      <a:pt x="259" y="235"/>
                      <a:pt x="262" y="144"/>
                      <a:pt x="260" y="137"/>
                    </a:cubicBezTo>
                    <a:cubicBezTo>
                      <a:pt x="259" y="129"/>
                      <a:pt x="217" y="122"/>
                      <a:pt x="215" y="154"/>
                    </a:cubicBezTo>
                    <a:cubicBezTo>
                      <a:pt x="214" y="185"/>
                      <a:pt x="205" y="195"/>
                      <a:pt x="171" y="195"/>
                    </a:cubicBezTo>
                    <a:close/>
                    <a:moveTo>
                      <a:pt x="237" y="231"/>
                    </a:moveTo>
                    <a:cubicBezTo>
                      <a:pt x="230" y="240"/>
                      <a:pt x="219" y="247"/>
                      <a:pt x="223" y="225"/>
                    </a:cubicBezTo>
                    <a:cubicBezTo>
                      <a:pt x="228" y="202"/>
                      <a:pt x="232" y="170"/>
                      <a:pt x="232" y="155"/>
                    </a:cubicBezTo>
                    <a:cubicBezTo>
                      <a:pt x="232" y="155"/>
                      <a:pt x="244" y="135"/>
                      <a:pt x="247" y="158"/>
                    </a:cubicBezTo>
                    <a:cubicBezTo>
                      <a:pt x="250" y="181"/>
                      <a:pt x="244" y="221"/>
                      <a:pt x="237" y="231"/>
                    </a:cubicBezTo>
                    <a:close/>
                    <a:moveTo>
                      <a:pt x="326" y="292"/>
                    </a:moveTo>
                    <a:cubicBezTo>
                      <a:pt x="327" y="320"/>
                      <a:pt x="355" y="400"/>
                      <a:pt x="286" y="399"/>
                    </a:cubicBezTo>
                    <a:cubicBezTo>
                      <a:pt x="217" y="398"/>
                      <a:pt x="214" y="409"/>
                      <a:pt x="215" y="321"/>
                    </a:cubicBezTo>
                    <a:cubicBezTo>
                      <a:pt x="216" y="236"/>
                      <a:pt x="225" y="253"/>
                      <a:pt x="230" y="264"/>
                    </a:cubicBezTo>
                    <a:cubicBezTo>
                      <a:pt x="230" y="264"/>
                      <a:pt x="253" y="318"/>
                      <a:pt x="309" y="277"/>
                    </a:cubicBezTo>
                    <a:cubicBezTo>
                      <a:pt x="319" y="269"/>
                      <a:pt x="324" y="263"/>
                      <a:pt x="326" y="292"/>
                    </a:cubicBezTo>
                    <a:close/>
                    <a:moveTo>
                      <a:pt x="318" y="133"/>
                    </a:moveTo>
                    <a:cubicBezTo>
                      <a:pt x="338" y="148"/>
                      <a:pt x="316" y="165"/>
                      <a:pt x="316" y="165"/>
                    </a:cubicBezTo>
                    <a:cubicBezTo>
                      <a:pt x="316" y="165"/>
                      <a:pt x="302" y="189"/>
                      <a:pt x="313" y="213"/>
                    </a:cubicBezTo>
                    <a:cubicBezTo>
                      <a:pt x="324" y="237"/>
                      <a:pt x="324" y="265"/>
                      <a:pt x="301" y="239"/>
                    </a:cubicBezTo>
                    <a:cubicBezTo>
                      <a:pt x="279" y="214"/>
                      <a:pt x="293" y="156"/>
                      <a:pt x="299" y="144"/>
                    </a:cubicBezTo>
                    <a:cubicBezTo>
                      <a:pt x="299" y="144"/>
                      <a:pt x="299" y="118"/>
                      <a:pt x="318" y="133"/>
                    </a:cubicBezTo>
                    <a:close/>
                    <a:moveTo>
                      <a:pt x="507" y="179"/>
                    </a:moveTo>
                    <a:cubicBezTo>
                      <a:pt x="498" y="185"/>
                      <a:pt x="507" y="179"/>
                      <a:pt x="465" y="177"/>
                    </a:cubicBezTo>
                    <a:cubicBezTo>
                      <a:pt x="423" y="176"/>
                      <a:pt x="461" y="162"/>
                      <a:pt x="461" y="162"/>
                    </a:cubicBezTo>
                    <a:cubicBezTo>
                      <a:pt x="565" y="166"/>
                      <a:pt x="516" y="173"/>
                      <a:pt x="507" y="179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45" name="任意多边形 145644"/>
              <p:cNvSpPr/>
              <p:nvPr/>
            </p:nvSpPr>
            <p:spPr>
              <a:xfrm>
                <a:off x="3621" y="1287"/>
                <a:ext cx="238" cy="283"/>
              </a:xfrm>
              <a:custGeom>
                <a:avLst/>
                <a:gdLst/>
                <a:ahLst/>
                <a:cxnLst/>
                <a:rect l="0" t="0" r="0" b="0"/>
                <a:pathLst>
                  <a:path w="47" h="56">
                    <a:moveTo>
                      <a:pt x="40" y="15"/>
                    </a:moveTo>
                    <a:cubicBezTo>
                      <a:pt x="37" y="0"/>
                      <a:pt x="0" y="23"/>
                      <a:pt x="27" y="56"/>
                    </a:cubicBezTo>
                    <a:cubicBezTo>
                      <a:pt x="27" y="56"/>
                      <a:pt x="47" y="49"/>
                      <a:pt x="40" y="15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46" name="任意多边形 145645"/>
              <p:cNvSpPr/>
              <p:nvPr/>
            </p:nvSpPr>
            <p:spPr>
              <a:xfrm>
                <a:off x="3403" y="1403"/>
                <a:ext cx="208" cy="379"/>
              </a:xfrm>
              <a:custGeom>
                <a:avLst/>
                <a:gdLst/>
                <a:ahLst/>
                <a:cxnLst/>
                <a:rect l="0" t="0" r="0" b="0"/>
                <a:pathLst>
                  <a:path w="41" h="75">
                    <a:moveTo>
                      <a:pt x="19" y="27"/>
                    </a:moveTo>
                    <a:cubicBezTo>
                      <a:pt x="0" y="54"/>
                      <a:pt x="6" y="63"/>
                      <a:pt x="12" y="69"/>
                    </a:cubicBezTo>
                    <a:cubicBezTo>
                      <a:pt x="18" y="75"/>
                      <a:pt x="30" y="74"/>
                      <a:pt x="40" y="45"/>
                    </a:cubicBezTo>
                    <a:cubicBezTo>
                      <a:pt x="40" y="45"/>
                      <a:pt x="32" y="31"/>
                      <a:pt x="37" y="24"/>
                    </a:cubicBezTo>
                    <a:cubicBezTo>
                      <a:pt x="41" y="16"/>
                      <a:pt x="38" y="0"/>
                      <a:pt x="19" y="27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47" name="任意多边形 145646"/>
              <p:cNvSpPr/>
              <p:nvPr/>
            </p:nvSpPr>
            <p:spPr>
              <a:xfrm>
                <a:off x="3272" y="645"/>
                <a:ext cx="683" cy="318"/>
              </a:xfrm>
              <a:custGeom>
                <a:avLst/>
                <a:gdLst/>
                <a:ahLst/>
                <a:cxnLst/>
                <a:rect l="0" t="0" r="0" b="0"/>
                <a:pathLst>
                  <a:path w="135" h="63">
                    <a:moveTo>
                      <a:pt x="112" y="4"/>
                    </a:moveTo>
                    <a:cubicBezTo>
                      <a:pt x="105" y="9"/>
                      <a:pt x="24" y="4"/>
                      <a:pt x="24" y="4"/>
                    </a:cubicBezTo>
                    <a:cubicBezTo>
                      <a:pt x="15" y="4"/>
                      <a:pt x="3" y="1"/>
                      <a:pt x="2" y="25"/>
                    </a:cubicBezTo>
                    <a:cubicBezTo>
                      <a:pt x="0" y="63"/>
                      <a:pt x="48" y="58"/>
                      <a:pt x="60" y="58"/>
                    </a:cubicBezTo>
                    <a:cubicBezTo>
                      <a:pt x="72" y="58"/>
                      <a:pt x="84" y="48"/>
                      <a:pt x="96" y="54"/>
                    </a:cubicBezTo>
                    <a:cubicBezTo>
                      <a:pt x="96" y="54"/>
                      <a:pt x="107" y="63"/>
                      <a:pt x="113" y="53"/>
                    </a:cubicBezTo>
                    <a:cubicBezTo>
                      <a:pt x="135" y="13"/>
                      <a:pt x="120" y="0"/>
                      <a:pt x="112" y="4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48" name="任意多边形 145647"/>
              <p:cNvSpPr/>
              <p:nvPr/>
            </p:nvSpPr>
            <p:spPr>
              <a:xfrm>
                <a:off x="4046" y="1545"/>
                <a:ext cx="490" cy="515"/>
              </a:xfrm>
              <a:custGeom>
                <a:avLst/>
                <a:gdLst/>
                <a:ahLst/>
                <a:cxnLst/>
                <a:rect l="0" t="0" r="0" b="0"/>
                <a:pathLst>
                  <a:path w="97" h="102">
                    <a:moveTo>
                      <a:pt x="67" y="5"/>
                    </a:moveTo>
                    <a:cubicBezTo>
                      <a:pt x="55" y="10"/>
                      <a:pt x="31" y="5"/>
                      <a:pt x="31" y="5"/>
                    </a:cubicBezTo>
                    <a:cubicBezTo>
                      <a:pt x="0" y="6"/>
                      <a:pt x="16" y="39"/>
                      <a:pt x="12" y="57"/>
                    </a:cubicBezTo>
                    <a:cubicBezTo>
                      <a:pt x="8" y="76"/>
                      <a:pt x="63" y="102"/>
                      <a:pt x="79" y="62"/>
                    </a:cubicBezTo>
                    <a:cubicBezTo>
                      <a:pt x="97" y="20"/>
                      <a:pt x="79" y="0"/>
                      <a:pt x="67" y="5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49" name="任意多边形 145648"/>
              <p:cNvSpPr/>
              <p:nvPr/>
            </p:nvSpPr>
            <p:spPr>
              <a:xfrm>
                <a:off x="5173" y="1024"/>
                <a:ext cx="501" cy="96"/>
              </a:xfrm>
              <a:custGeom>
                <a:avLst/>
                <a:gdLst/>
                <a:ahLst/>
                <a:cxnLst/>
                <a:rect l="0" t="0" r="0" b="0"/>
                <a:pathLst>
                  <a:path w="99" h="19">
                    <a:moveTo>
                      <a:pt x="15" y="0"/>
                    </a:moveTo>
                    <a:cubicBezTo>
                      <a:pt x="0" y="0"/>
                      <a:pt x="19" y="19"/>
                      <a:pt x="40" y="15"/>
                    </a:cubicBezTo>
                    <a:cubicBezTo>
                      <a:pt x="99" y="1"/>
                      <a:pt x="15" y="0"/>
                      <a:pt x="1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50" name="任意多边形 145649"/>
              <p:cNvSpPr/>
              <p:nvPr/>
            </p:nvSpPr>
            <p:spPr>
              <a:xfrm>
                <a:off x="5340" y="1004"/>
                <a:ext cx="385" cy="237"/>
              </a:xfrm>
              <a:custGeom>
                <a:avLst/>
                <a:gdLst/>
                <a:ahLst/>
                <a:cxnLst/>
                <a:rect l="0" t="0" r="0" b="0"/>
                <a:pathLst>
                  <a:path w="76" h="47">
                    <a:moveTo>
                      <a:pt x="21" y="37"/>
                    </a:moveTo>
                    <a:cubicBezTo>
                      <a:pt x="21" y="37"/>
                      <a:pt x="50" y="47"/>
                      <a:pt x="70" y="17"/>
                    </a:cubicBezTo>
                    <a:cubicBezTo>
                      <a:pt x="76" y="7"/>
                      <a:pt x="65" y="0"/>
                      <a:pt x="48" y="3"/>
                    </a:cubicBezTo>
                    <a:cubicBezTo>
                      <a:pt x="39" y="5"/>
                      <a:pt x="39" y="32"/>
                      <a:pt x="19" y="32"/>
                    </a:cubicBezTo>
                    <a:cubicBezTo>
                      <a:pt x="0" y="32"/>
                      <a:pt x="21" y="37"/>
                      <a:pt x="21" y="37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51" name="任意多边形 145650"/>
              <p:cNvSpPr/>
              <p:nvPr/>
            </p:nvSpPr>
            <p:spPr>
              <a:xfrm>
                <a:off x="5325" y="1201"/>
                <a:ext cx="415" cy="187"/>
              </a:xfrm>
              <a:custGeom>
                <a:avLst/>
                <a:gdLst/>
                <a:ahLst/>
                <a:cxnLst/>
                <a:rect l="0" t="0" r="0" b="0"/>
                <a:pathLst>
                  <a:path w="82" h="37">
                    <a:moveTo>
                      <a:pt x="72" y="6"/>
                    </a:moveTo>
                    <a:cubicBezTo>
                      <a:pt x="57" y="23"/>
                      <a:pt x="24" y="17"/>
                      <a:pt x="24" y="17"/>
                    </a:cubicBezTo>
                    <a:cubicBezTo>
                      <a:pt x="24" y="17"/>
                      <a:pt x="0" y="16"/>
                      <a:pt x="17" y="26"/>
                    </a:cubicBezTo>
                    <a:cubicBezTo>
                      <a:pt x="33" y="37"/>
                      <a:pt x="53" y="32"/>
                      <a:pt x="76" y="23"/>
                    </a:cubicBezTo>
                    <a:cubicBezTo>
                      <a:pt x="78" y="22"/>
                      <a:pt x="80" y="21"/>
                      <a:pt x="82" y="20"/>
                    </a:cubicBezTo>
                    <a:lnTo>
                      <a:pt x="82" y="0"/>
                    </a:lnTo>
                    <a:cubicBezTo>
                      <a:pt x="79" y="1"/>
                      <a:pt x="75" y="2"/>
                      <a:pt x="72" y="6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52" name="任意多边形 145651"/>
              <p:cNvSpPr/>
              <p:nvPr/>
            </p:nvSpPr>
            <p:spPr>
              <a:xfrm>
                <a:off x="5001" y="1378"/>
                <a:ext cx="698" cy="167"/>
              </a:xfrm>
              <a:custGeom>
                <a:avLst/>
                <a:gdLst/>
                <a:ahLst/>
                <a:cxnLst/>
                <a:rect l="0" t="0" r="0" b="0"/>
                <a:pathLst>
                  <a:path w="138" h="33">
                    <a:moveTo>
                      <a:pt x="21" y="1"/>
                    </a:moveTo>
                    <a:cubicBezTo>
                      <a:pt x="21" y="1"/>
                      <a:pt x="0" y="8"/>
                      <a:pt x="8" y="14"/>
                    </a:cubicBezTo>
                    <a:cubicBezTo>
                      <a:pt x="15" y="20"/>
                      <a:pt x="48" y="22"/>
                      <a:pt x="57" y="22"/>
                    </a:cubicBezTo>
                    <a:cubicBezTo>
                      <a:pt x="66" y="22"/>
                      <a:pt x="96" y="33"/>
                      <a:pt x="117" y="23"/>
                    </a:cubicBezTo>
                    <a:cubicBezTo>
                      <a:pt x="138" y="12"/>
                      <a:pt x="123" y="9"/>
                      <a:pt x="114" y="8"/>
                    </a:cubicBezTo>
                    <a:cubicBezTo>
                      <a:pt x="105" y="6"/>
                      <a:pt x="102" y="0"/>
                      <a:pt x="82" y="3"/>
                    </a:cubicBezTo>
                    <a:cubicBezTo>
                      <a:pt x="37" y="11"/>
                      <a:pt x="21" y="1"/>
                      <a:pt x="21" y="1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53" name="任意多边形 145652"/>
              <p:cNvSpPr/>
              <p:nvPr/>
            </p:nvSpPr>
            <p:spPr>
              <a:xfrm>
                <a:off x="5077" y="1540"/>
                <a:ext cx="567" cy="146"/>
              </a:xfrm>
              <a:custGeom>
                <a:avLst/>
                <a:gdLst/>
                <a:ahLst/>
                <a:cxnLst/>
                <a:rect l="0" t="0" r="0" b="0"/>
                <a:pathLst>
                  <a:path w="112" h="29">
                    <a:moveTo>
                      <a:pt x="98" y="19"/>
                    </a:moveTo>
                    <a:cubicBezTo>
                      <a:pt x="112" y="13"/>
                      <a:pt x="111" y="0"/>
                      <a:pt x="103" y="4"/>
                    </a:cubicBezTo>
                    <a:cubicBezTo>
                      <a:pt x="96" y="9"/>
                      <a:pt x="83" y="10"/>
                      <a:pt x="74" y="10"/>
                    </a:cubicBezTo>
                    <a:cubicBezTo>
                      <a:pt x="65" y="11"/>
                      <a:pt x="45" y="3"/>
                      <a:pt x="36" y="6"/>
                    </a:cubicBezTo>
                    <a:cubicBezTo>
                      <a:pt x="27" y="9"/>
                      <a:pt x="2" y="4"/>
                      <a:pt x="2" y="4"/>
                    </a:cubicBezTo>
                    <a:cubicBezTo>
                      <a:pt x="0" y="29"/>
                      <a:pt x="83" y="25"/>
                      <a:pt x="98" y="19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54" name="任意多边形 145653"/>
              <p:cNvSpPr/>
              <p:nvPr/>
            </p:nvSpPr>
            <p:spPr>
              <a:xfrm>
                <a:off x="5042" y="1656"/>
                <a:ext cx="581" cy="480"/>
              </a:xfrm>
              <a:custGeom>
                <a:avLst/>
                <a:gdLst/>
                <a:ahLst/>
                <a:cxnLst/>
                <a:rect l="0" t="0" r="0" b="0"/>
                <a:pathLst>
                  <a:path w="115" h="95">
                    <a:moveTo>
                      <a:pt x="3" y="53"/>
                    </a:moveTo>
                    <a:cubicBezTo>
                      <a:pt x="5" y="60"/>
                      <a:pt x="14" y="68"/>
                      <a:pt x="26" y="54"/>
                    </a:cubicBezTo>
                    <a:cubicBezTo>
                      <a:pt x="48" y="29"/>
                      <a:pt x="48" y="72"/>
                      <a:pt x="50" y="77"/>
                    </a:cubicBezTo>
                    <a:cubicBezTo>
                      <a:pt x="51" y="81"/>
                      <a:pt x="54" y="95"/>
                      <a:pt x="59" y="84"/>
                    </a:cubicBezTo>
                    <a:cubicBezTo>
                      <a:pt x="63" y="74"/>
                      <a:pt x="70" y="39"/>
                      <a:pt x="81" y="52"/>
                    </a:cubicBezTo>
                    <a:cubicBezTo>
                      <a:pt x="100" y="76"/>
                      <a:pt x="115" y="54"/>
                      <a:pt x="111" y="52"/>
                    </a:cubicBezTo>
                    <a:cubicBezTo>
                      <a:pt x="106" y="51"/>
                      <a:pt x="79" y="37"/>
                      <a:pt x="79" y="27"/>
                    </a:cubicBezTo>
                    <a:cubicBezTo>
                      <a:pt x="79" y="16"/>
                      <a:pt x="42" y="0"/>
                      <a:pt x="37" y="16"/>
                    </a:cubicBezTo>
                    <a:cubicBezTo>
                      <a:pt x="33" y="33"/>
                      <a:pt x="12" y="41"/>
                      <a:pt x="12" y="41"/>
                    </a:cubicBezTo>
                    <a:cubicBezTo>
                      <a:pt x="0" y="44"/>
                      <a:pt x="2" y="45"/>
                      <a:pt x="3" y="53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655" name="任意多边形 145654"/>
              <p:cNvSpPr/>
              <p:nvPr/>
            </p:nvSpPr>
            <p:spPr>
              <a:xfrm>
                <a:off x="5421" y="1464"/>
                <a:ext cx="329" cy="854"/>
              </a:xfrm>
              <a:custGeom>
                <a:avLst/>
                <a:gdLst/>
                <a:ahLst/>
                <a:cxnLst/>
                <a:rect l="0" t="0" r="0" b="0"/>
                <a:pathLst>
                  <a:path w="65" h="169">
                    <a:moveTo>
                      <a:pt x="51" y="40"/>
                    </a:moveTo>
                    <a:cubicBezTo>
                      <a:pt x="44" y="46"/>
                      <a:pt x="30" y="49"/>
                      <a:pt x="22" y="49"/>
                    </a:cubicBezTo>
                    <a:cubicBezTo>
                      <a:pt x="13" y="48"/>
                      <a:pt x="14" y="56"/>
                      <a:pt x="22" y="59"/>
                    </a:cubicBezTo>
                    <a:cubicBezTo>
                      <a:pt x="30" y="62"/>
                      <a:pt x="49" y="75"/>
                      <a:pt x="50" y="90"/>
                    </a:cubicBezTo>
                    <a:cubicBezTo>
                      <a:pt x="50" y="104"/>
                      <a:pt x="51" y="115"/>
                      <a:pt x="34" y="118"/>
                    </a:cubicBezTo>
                    <a:cubicBezTo>
                      <a:pt x="18" y="122"/>
                      <a:pt x="3" y="124"/>
                      <a:pt x="0" y="148"/>
                    </a:cubicBezTo>
                    <a:cubicBezTo>
                      <a:pt x="0" y="148"/>
                      <a:pt x="10" y="154"/>
                      <a:pt x="17" y="155"/>
                    </a:cubicBezTo>
                    <a:cubicBezTo>
                      <a:pt x="23" y="155"/>
                      <a:pt x="42" y="163"/>
                      <a:pt x="47" y="166"/>
                    </a:cubicBezTo>
                    <a:cubicBezTo>
                      <a:pt x="51" y="169"/>
                      <a:pt x="58" y="167"/>
                      <a:pt x="63" y="162"/>
                    </a:cubicBezTo>
                    <a:lnTo>
                      <a:pt x="65" y="0"/>
                    </a:lnTo>
                    <a:cubicBezTo>
                      <a:pt x="64" y="8"/>
                      <a:pt x="58" y="36"/>
                      <a:pt x="51" y="40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45656" name="标题 145655"/>
          <p:cNvSpPr>
            <a:spLocks noGrp="1" noRot="1"/>
          </p:cNvSpPr>
          <p:nvPr>
            <p:ph type="title"/>
          </p:nvPr>
        </p:nvSpPr>
        <p:spPr>
          <a:xfrm>
            <a:off x="298450" y="228600"/>
            <a:ext cx="854075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45657" name="文本占位符 145656"/>
          <p:cNvSpPr>
            <a:spLocks noGrp="1" noRot="1"/>
          </p:cNvSpPr>
          <p:nvPr>
            <p:ph type="body" idx="1"/>
          </p:nvPr>
        </p:nvSpPr>
        <p:spPr>
          <a:xfrm>
            <a:off x="609600" y="1600200"/>
            <a:ext cx="8153400" cy="449897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45658" name="日期占位符 145657"/>
          <p:cNvSpPr>
            <a:spLocks noGrp="1"/>
          </p:cNvSpPr>
          <p:nvPr>
            <p:ph type="dt" sz="half" idx="2"/>
          </p:nvPr>
        </p:nvSpPr>
        <p:spPr>
          <a:xfrm>
            <a:off x="298450" y="6245225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45659" name="页脚占位符 145658"/>
          <p:cNvSpPr>
            <a:spLocks noGrp="1"/>
          </p:cNvSpPr>
          <p:nvPr>
            <p:ph type="ftr" sz="quarter" idx="3"/>
          </p:nvPr>
        </p:nvSpPr>
        <p:spPr>
          <a:xfrm>
            <a:off x="3121025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45660" name="灯片编号占位符 145659"/>
          <p:cNvSpPr>
            <a:spLocks noGrp="1"/>
          </p:cNvSpPr>
          <p:nvPr>
            <p:ph type="sldNum" sz="quarter" idx="4"/>
          </p:nvPr>
        </p:nvSpPr>
        <p:spPr>
          <a:xfrm>
            <a:off x="6550025" y="6245225"/>
            <a:ext cx="2289175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SzPct val="85000"/>
        <a:buFont typeface="Wingdings" panose="05000000000000000000" pitchFamily="2" charset="2"/>
        <a:buChar char="Ø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 2" panose="05020102010507070707" pitchFamily="18" charset="2"/>
        <a:buChar char="¡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SzPct val="90000"/>
        <a:buFont typeface="Wingdings" panose="05000000000000000000" pitchFamily="2" charset="2"/>
        <a:buChar char="Ø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Tx/>
        <a:buFont typeface="Wingdings 2" panose="05020102010507070707" pitchFamily="18" charset="2"/>
        <a:buChar char="¡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Tx/>
        <a:buFont typeface="Wingdings 2" panose="05020102010507070707" pitchFamily="18" charset="2"/>
        <a:buChar char="¡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Tx/>
        <a:buFont typeface="Wingdings 2" panose="05020102010507070707" pitchFamily="18" charset="2"/>
        <a:buChar char="¡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Tx/>
        <a:buFont typeface="Wingdings 2" panose="05020102010507070707" pitchFamily="18" charset="2"/>
        <a:buChar char="¡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SzTx/>
        <a:buFont typeface="Wingdings 2" panose="05020102010507070707" pitchFamily="18" charset="2"/>
        <a:buChar char="¡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None/>
        <a:defRPr sz="32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矩形 147457"/>
          <p:cNvSpPr/>
          <p:nvPr/>
        </p:nvSpPr>
        <p:spPr>
          <a:xfrm>
            <a:off x="-361950" y="1412875"/>
            <a:ext cx="9505950" cy="1030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ct val="140000"/>
              </a:lnSpc>
              <a:spcBef>
                <a:spcPct val="0"/>
              </a:spcBef>
            </a:pPr>
            <a:r>
              <a:rPr lang="en-US" altLang="zh-CN" sz="4400" b="1" dirty="0">
                <a:solidFill>
                  <a:srgbClr val="00CC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《</a:t>
            </a:r>
            <a:r>
              <a:rPr lang="zh-CN" altLang="en-US" sz="4400" b="1" dirty="0">
                <a:solidFill>
                  <a:srgbClr val="00CC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马克思主义基本原理概论</a:t>
            </a:r>
            <a:r>
              <a:rPr lang="en-US" altLang="zh-CN" sz="4400" b="1">
                <a:solidFill>
                  <a:srgbClr val="00CC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》</a:t>
            </a:r>
            <a:r>
              <a:rPr lang="en-US" altLang="zh-CN" sz="4400" b="1">
                <a:solidFill>
                  <a:srgbClr val="6600CC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 </a:t>
            </a:r>
            <a:endParaRPr lang="en-US" altLang="zh-CN" sz="1800">
              <a:latin typeface="Arial" panose="020B0604020202020204" pitchFamily="34" charset="0"/>
            </a:endParaRPr>
          </a:p>
        </p:txBody>
      </p:sp>
      <p:sp>
        <p:nvSpPr>
          <p:cNvPr id="147459" name="矩形 147458"/>
          <p:cNvSpPr/>
          <p:nvPr/>
        </p:nvSpPr>
        <p:spPr>
          <a:xfrm>
            <a:off x="2700338" y="2852738"/>
            <a:ext cx="4176712" cy="1512887"/>
          </a:xfrm>
          <a:prstGeom prst="rect">
            <a:avLst/>
          </a:prstGeom>
        </p:spPr>
        <p:txBody>
          <a:bodyPr wrap="none" fromWordArt="1">
            <a:prstTxWarp prst="textFadeUp">
              <a:avLst>
                <a:gd name="adj" fmla="val 9991"/>
              </a:avLst>
            </a:prstTxWarp>
            <a:norm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3600">
                <a:ln w="25400" cap="flat" cmpd="sng">
                  <a:solidFill>
                    <a:srgbClr val="99CC00"/>
                  </a:solidFill>
                  <a:prstDash val="solid"/>
                  <a:headEnd type="none" w="med" len="med"/>
                  <a:tailEnd type="none" w="med" len="med"/>
                </a:ln>
                <a:gradFill rotWithShape="0">
                  <a:gsLst>
                    <a:gs pos="0">
                      <a:srgbClr val="520402"/>
                    </a:gs>
                    <a:gs pos="100000">
                      <a:srgbClr val="FFCC00"/>
                    </a:gs>
                  </a:gsLst>
                  <a:lin ang="5400000" scaled="1"/>
                  <a:tileRect/>
                </a:gradFill>
                <a:effectLst>
                  <a:outerShdw dist="35921" dir="2699999" sy="50000" rotWithShape="0">
                    <a:srgbClr val="875B0D">
                      <a:alpha val="70000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总复习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7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7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74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7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1"/>
                                          </p:val>
                                        </p:tav>
                                        <p:tav tm="50000">
                                          <p:val>
                                            <p:fltVal val="0.9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74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745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天籁之音.mp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45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838200" y="381000"/>
            <a:ext cx="7772400" cy="8382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第一章 </a:t>
            </a:r>
            <a:r>
              <a:rPr kumimoji="0" lang="en-US" altLang="en-US" sz="3600" b="1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世界</a:t>
            </a: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的物质性及其发展规律</a:t>
            </a:r>
          </a:p>
        </p:txBody>
      </p:sp>
      <p:sp>
        <p:nvSpPr>
          <p:cNvPr id="10243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381000" y="1600200"/>
            <a:ext cx="8305800" cy="49530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一、哲学基本问题：（是什么？为什么？唯物主义和唯心主义、可知论与不可知论）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P20-31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  <a:endParaRPr kumimoji="0" lang="zh-CN" altLang="en-US" sz="2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二、列宁的物质定义及其意义（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P21-22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物质的唯一特性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--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客观实在性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三、运动是物质的固有属性（物质与运动的辩证关系；绝对运动与相对静止的辩证关系。） （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P23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四、时间、空间与物质的关系（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P23-24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</a:p>
        </p:txBody>
      </p:sp>
      <p:sp>
        <p:nvSpPr>
          <p:cNvPr id="51204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838200" y="609600"/>
            <a:ext cx="7772400" cy="7620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第一章 </a:t>
            </a:r>
            <a:r>
              <a:rPr kumimoji="0" lang="en-US" altLang="en-US" sz="3600" b="1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世界</a:t>
            </a: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的物质性及其发展规律</a:t>
            </a:r>
          </a:p>
        </p:txBody>
      </p:sp>
      <p:sp>
        <p:nvSpPr>
          <p:cNvPr id="56323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457200" y="1676400"/>
            <a:ext cx="8077200" cy="39624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五、意识的本质（人脑的机能，客观存在的主观印象。） （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P25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六、意识的能动作用（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P26-27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七、主观能动性与客观规律的统一（</a:t>
            </a:r>
            <a:r>
              <a:rPr lang="en-US" altLang="zh-CN" sz="2600" b="1" kern="0" noProof="0" dirty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ea typeface="黑体" panose="02010609060101010101" pitchFamily="2" charset="-122"/>
                <a:sym typeface="+mn-ea"/>
              </a:rPr>
              <a:t>P27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八、世界的物质统一性原理（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P28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  <a:endParaRPr kumimoji="0" lang="zh-CN" altLang="en-US" sz="2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</p:txBody>
      </p:sp>
      <p:sp>
        <p:nvSpPr>
          <p:cNvPr id="52228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文本占位符 135169"/>
          <p:cNvSpPr>
            <a:spLocks noGrp="1"/>
          </p:cNvSpPr>
          <p:nvPr>
            <p:ph type="body" idx="1"/>
          </p:nvPr>
        </p:nvSpPr>
        <p:spPr>
          <a:xfrm>
            <a:off x="1042988" y="765175"/>
            <a:ext cx="433387" cy="5111750"/>
          </a:xfrm>
          <a:prstGeom prst="leftBrace">
            <a:avLst>
              <a:gd name="adj1" fmla="val 98290"/>
              <a:gd name="adj2" fmla="val 50000"/>
            </a:avLst>
          </a:prstGeom>
          <a:ln>
            <a:solidFill>
              <a:schemeClr val="tx1"/>
            </a:solidFill>
            <a:miter/>
          </a:ln>
        </p:spPr>
        <p:txBody>
          <a:bodyPr vert="horz" wrap="square" lIns="91440" tIns="45720" rIns="91440" bIns="45720" anchor="t"/>
          <a:lstStyle/>
          <a:p>
            <a:pPr>
              <a:buNone/>
            </a:pPr>
            <a:endParaRPr dirty="0"/>
          </a:p>
        </p:txBody>
      </p:sp>
      <p:sp>
        <p:nvSpPr>
          <p:cNvPr id="135171" name="文本框 135170"/>
          <p:cNvSpPr txBox="1"/>
          <p:nvPr/>
        </p:nvSpPr>
        <p:spPr>
          <a:xfrm>
            <a:off x="0" y="2133600"/>
            <a:ext cx="1470025" cy="17399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 dirty="0">
                <a:latin typeface="Arial" panose="020B0604020202020204" pitchFamily="34" charset="0"/>
              </a:rPr>
              <a:t>唯物辩证法</a:t>
            </a:r>
          </a:p>
        </p:txBody>
      </p:sp>
      <p:sp>
        <p:nvSpPr>
          <p:cNvPr id="135172" name="文本框 135171"/>
          <p:cNvSpPr txBox="1"/>
          <p:nvPr/>
        </p:nvSpPr>
        <p:spPr>
          <a:xfrm>
            <a:off x="-107950" y="3933825"/>
            <a:ext cx="3024188" cy="7858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zh-CN" altLang="en-US" sz="2400" b="1" dirty="0">
                <a:latin typeface="Arial" panose="020B0604020202020204" pitchFamily="34" charset="0"/>
              </a:rPr>
              <a:t>（第一章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zh-CN" altLang="en-US" sz="2400" b="1" dirty="0">
                <a:latin typeface="Arial" panose="020B0604020202020204" pitchFamily="34" charset="0"/>
              </a:rPr>
              <a:t>  第二节</a:t>
            </a:r>
            <a:r>
              <a:rPr lang="zh-CN" altLang="en-US" sz="2000" b="1" dirty="0">
                <a:latin typeface="Arial" panose="020B0604020202020204" pitchFamily="34" charset="0"/>
              </a:rPr>
              <a:t>）</a:t>
            </a:r>
          </a:p>
        </p:txBody>
      </p:sp>
      <p:sp>
        <p:nvSpPr>
          <p:cNvPr id="135173" name="文本框 135172"/>
          <p:cNvSpPr txBox="1"/>
          <p:nvPr/>
        </p:nvSpPr>
        <p:spPr>
          <a:xfrm>
            <a:off x="2339975" y="1412875"/>
            <a:ext cx="1081088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sz="1800" b="1" dirty="0">
              <a:latin typeface="Arial" panose="020B0604020202020204" pitchFamily="34" charset="0"/>
            </a:endParaRPr>
          </a:p>
        </p:txBody>
      </p:sp>
      <p:sp>
        <p:nvSpPr>
          <p:cNvPr id="135176" name="文本框 135175"/>
          <p:cNvSpPr txBox="1"/>
          <p:nvPr/>
        </p:nvSpPr>
        <p:spPr>
          <a:xfrm>
            <a:off x="1258888" y="476250"/>
            <a:ext cx="5184775" cy="579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总特征</a:t>
            </a:r>
            <a:r>
              <a:rPr lang="zh-CN" altLang="en-US" sz="2800" b="1" dirty="0">
                <a:latin typeface="Arial" panose="020B0604020202020204" pitchFamily="34" charset="0"/>
              </a:rPr>
              <a:t>：联系、发展</a:t>
            </a:r>
          </a:p>
        </p:txBody>
      </p:sp>
      <p:sp>
        <p:nvSpPr>
          <p:cNvPr id="135183" name="左大括号 135182"/>
          <p:cNvSpPr/>
          <p:nvPr/>
        </p:nvSpPr>
        <p:spPr>
          <a:xfrm>
            <a:off x="3203575" y="1484313"/>
            <a:ext cx="288925" cy="2376487"/>
          </a:xfrm>
          <a:prstGeom prst="leftBrace">
            <a:avLst>
              <a:gd name="adj1" fmla="val 68543"/>
              <a:gd name="adj2" fmla="val 50000"/>
            </a:avLst>
          </a:prstGeom>
          <a:noFill/>
          <a:ln w="190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5184" name="文本框 135183"/>
          <p:cNvSpPr txBox="1"/>
          <p:nvPr/>
        </p:nvSpPr>
        <p:spPr>
          <a:xfrm>
            <a:off x="3492500" y="1412875"/>
            <a:ext cx="2233613" cy="11636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对立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统一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规律</a:t>
            </a:r>
          </a:p>
        </p:txBody>
      </p:sp>
      <p:sp>
        <p:nvSpPr>
          <p:cNvPr id="135186" name="文本框 135185"/>
          <p:cNvSpPr txBox="1"/>
          <p:nvPr/>
        </p:nvSpPr>
        <p:spPr>
          <a:xfrm>
            <a:off x="1331913" y="5013325"/>
            <a:ext cx="5545137" cy="579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实质和核心</a:t>
            </a:r>
            <a:r>
              <a:rPr lang="zh-CN" altLang="en-US" sz="2800" b="1" dirty="0">
                <a:latin typeface="Arial" panose="020B0604020202020204" pitchFamily="34" charset="0"/>
              </a:rPr>
              <a:t>：对立统一规律</a:t>
            </a:r>
          </a:p>
        </p:txBody>
      </p:sp>
      <p:sp>
        <p:nvSpPr>
          <p:cNvPr id="135193" name="矩形 135192"/>
          <p:cNvSpPr/>
          <p:nvPr/>
        </p:nvSpPr>
        <p:spPr>
          <a:xfrm>
            <a:off x="4787900" y="908050"/>
            <a:ext cx="4176713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矛盾（含义、属性）</a:t>
            </a:r>
            <a:endParaRPr lang="zh-CN" altLang="en-US" sz="2800" b="1">
              <a:latin typeface="Arial" panose="020B0604020202020204" pitchFamily="34" charset="0"/>
            </a:endParaRPr>
          </a:p>
        </p:txBody>
      </p:sp>
      <p:sp>
        <p:nvSpPr>
          <p:cNvPr id="135195" name="文本框 135194"/>
          <p:cNvSpPr txBox="1"/>
          <p:nvPr/>
        </p:nvSpPr>
        <p:spPr>
          <a:xfrm>
            <a:off x="2339975" y="2060575"/>
            <a:ext cx="3889375" cy="903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lnSpc>
                <a:spcPct val="70000"/>
              </a:lnSpc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三大</a:t>
            </a:r>
          </a:p>
          <a:p>
            <a:pPr marL="342900" indent="-342900">
              <a:lnSpc>
                <a:spcPct val="70000"/>
              </a:lnSpc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规律</a:t>
            </a:r>
          </a:p>
        </p:txBody>
      </p:sp>
      <p:sp>
        <p:nvSpPr>
          <p:cNvPr id="135196" name="左大括号 135195"/>
          <p:cNvSpPr/>
          <p:nvPr/>
        </p:nvSpPr>
        <p:spPr>
          <a:xfrm>
            <a:off x="4500563" y="1196975"/>
            <a:ext cx="144462" cy="1295400"/>
          </a:xfrm>
          <a:prstGeom prst="leftBrace">
            <a:avLst>
              <a:gd name="adj1" fmla="val 74725"/>
              <a:gd name="adj2" fmla="val 50000"/>
            </a:avLst>
          </a:prstGeom>
          <a:noFill/>
          <a:ln w="190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5197" name="矩形 135196"/>
          <p:cNvSpPr/>
          <p:nvPr/>
        </p:nvSpPr>
        <p:spPr>
          <a:xfrm>
            <a:off x="4572000" y="1700213"/>
            <a:ext cx="4095750" cy="81756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altLang="zh-CN" sz="2800" b="1" dirty="0">
                <a:latin typeface="Arial" panose="020B0604020202020204" pitchFamily="34" charset="0"/>
              </a:rPr>
              <a:t>  </a:t>
            </a:r>
            <a:r>
              <a:rPr lang="zh-CN" altLang="en-US" sz="2800" b="1" dirty="0">
                <a:latin typeface="Arial" panose="020B0604020202020204" pitchFamily="34" charset="0"/>
              </a:rPr>
              <a:t>矛盾普遍性与特殊性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（含义、关系、方法论）</a:t>
            </a:r>
            <a:endParaRPr lang="zh-CN" altLang="en-US" sz="2800" b="1">
              <a:latin typeface="Arial" panose="020B0604020202020204" pitchFamily="34" charset="0"/>
            </a:endParaRPr>
          </a:p>
        </p:txBody>
      </p:sp>
      <p:sp>
        <p:nvSpPr>
          <p:cNvPr id="135198" name="矩形 135197"/>
          <p:cNvSpPr/>
          <p:nvPr/>
        </p:nvSpPr>
        <p:spPr>
          <a:xfrm>
            <a:off x="3276600" y="3068638"/>
            <a:ext cx="5543550" cy="3063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sz="2800" b="1" dirty="0">
                <a:latin typeface="Arial" panose="020B0604020202020204" pitchFamily="34" charset="0"/>
              </a:rPr>
              <a:t> </a:t>
            </a:r>
            <a:r>
              <a:rPr lang="zh-CN" altLang="en-US" sz="2800" b="1" dirty="0">
                <a:latin typeface="Arial" panose="020B0604020202020204" pitchFamily="34" charset="0"/>
              </a:rPr>
              <a:t>质量互变规律（概念、运用）</a:t>
            </a:r>
            <a:endParaRPr lang="zh-CN" altLang="en-US" sz="2800" b="1">
              <a:latin typeface="Arial" panose="020B0604020202020204" pitchFamily="34" charset="0"/>
            </a:endParaRPr>
          </a:p>
        </p:txBody>
      </p:sp>
      <p:sp>
        <p:nvSpPr>
          <p:cNvPr id="135200" name="文本框 135199"/>
          <p:cNvSpPr txBox="1"/>
          <p:nvPr/>
        </p:nvSpPr>
        <p:spPr>
          <a:xfrm>
            <a:off x="1258888" y="2924175"/>
            <a:ext cx="1582737" cy="8255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lnSpc>
                <a:spcPct val="50000"/>
              </a:lnSpc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科学</a:t>
            </a:r>
          </a:p>
          <a:p>
            <a:pPr marL="342900" indent="-342900">
              <a:lnSpc>
                <a:spcPct val="50000"/>
              </a:lnSpc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体系</a:t>
            </a:r>
          </a:p>
        </p:txBody>
      </p:sp>
      <p:sp>
        <p:nvSpPr>
          <p:cNvPr id="135201" name="左大括号 135200"/>
          <p:cNvSpPr/>
          <p:nvPr/>
        </p:nvSpPr>
        <p:spPr>
          <a:xfrm>
            <a:off x="2195513" y="2349500"/>
            <a:ext cx="215900" cy="2087563"/>
          </a:xfrm>
          <a:prstGeom prst="leftBrace">
            <a:avLst>
              <a:gd name="adj1" fmla="val 80575"/>
              <a:gd name="adj2" fmla="val 50000"/>
            </a:avLst>
          </a:prstGeom>
          <a:noFill/>
          <a:ln w="190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5202" name="矩形 135201"/>
          <p:cNvSpPr/>
          <p:nvPr/>
        </p:nvSpPr>
        <p:spPr>
          <a:xfrm>
            <a:off x="3276600" y="3716338"/>
            <a:ext cx="6084888" cy="3063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sz="2800" b="1" dirty="0">
                <a:latin typeface="Arial" panose="020B0604020202020204" pitchFamily="34" charset="0"/>
              </a:rPr>
              <a:t> </a:t>
            </a:r>
            <a:r>
              <a:rPr lang="zh-CN" altLang="en-US" sz="2800" b="1" dirty="0">
                <a:latin typeface="Arial" panose="020B0604020202020204" pitchFamily="34" charset="0"/>
              </a:rPr>
              <a:t>否定之否定规律</a:t>
            </a:r>
            <a:r>
              <a:rPr lang="zh-CN" altLang="en-US" sz="2400" b="1" dirty="0">
                <a:latin typeface="Arial" panose="020B0604020202020204" pitchFamily="34" charset="0"/>
              </a:rPr>
              <a:t>（概念、辩证否定观）</a:t>
            </a:r>
            <a:endParaRPr lang="zh-CN" altLang="en-US" sz="2400" b="1">
              <a:latin typeface="Arial" panose="020B0604020202020204" pitchFamily="34" charset="0"/>
            </a:endParaRPr>
          </a:p>
        </p:txBody>
      </p:sp>
      <p:sp>
        <p:nvSpPr>
          <p:cNvPr id="135203" name="文本框 135202"/>
          <p:cNvSpPr txBox="1"/>
          <p:nvPr/>
        </p:nvSpPr>
        <p:spPr>
          <a:xfrm>
            <a:off x="2339975" y="4076700"/>
            <a:ext cx="3167063" cy="579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五对范畴</a:t>
            </a:r>
          </a:p>
        </p:txBody>
      </p:sp>
      <p:sp>
        <p:nvSpPr>
          <p:cNvPr id="135205" name="矩形 135204"/>
          <p:cNvSpPr/>
          <p:nvPr/>
        </p:nvSpPr>
        <p:spPr>
          <a:xfrm>
            <a:off x="3563938" y="1341438"/>
            <a:ext cx="863600" cy="122396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5206" name="矩形 135205"/>
          <p:cNvSpPr/>
          <p:nvPr/>
        </p:nvSpPr>
        <p:spPr>
          <a:xfrm>
            <a:off x="3492500" y="2852738"/>
            <a:ext cx="2159000" cy="57626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5207" name="矩形 135206"/>
          <p:cNvSpPr/>
          <p:nvPr/>
        </p:nvSpPr>
        <p:spPr>
          <a:xfrm>
            <a:off x="3492500" y="3573463"/>
            <a:ext cx="2592388" cy="4318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066800" y="457200"/>
            <a:ext cx="7769225" cy="11430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第一章 </a:t>
            </a:r>
            <a:r>
              <a:rPr kumimoji="0" lang="en-US" altLang="en-US" sz="3600" b="1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世界</a:t>
            </a: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的物质性及其发展规律</a:t>
            </a:r>
            <a:b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</a:b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（唯物辩证法）</a:t>
            </a:r>
          </a:p>
        </p:txBody>
      </p:sp>
      <p:sp>
        <p:nvSpPr>
          <p:cNvPr id="11267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457200" y="1828800"/>
            <a:ext cx="8305800" cy="46482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一、普遍联系和永恒发展</a:t>
            </a:r>
          </a:p>
          <a:p>
            <a:pPr marL="273050" marR="0" lvl="0" indent="-2730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（一）联系的客观性、条件性、普遍性、多样性（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P30-31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（二）发展的实质（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P32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  <a:endParaRPr kumimoji="0" lang="zh-CN" altLang="en-US" sz="2800" b="1" i="0" u="sng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二、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唯物辩证法的实质和核心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--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对立统一规律</a:t>
            </a:r>
          </a:p>
          <a:p>
            <a:pPr marL="273050" marR="0" lvl="0" indent="-2730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三、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事物发展的状态和趋势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--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质量互变规律、否定之否定规律</a:t>
            </a:r>
          </a:p>
          <a:p>
            <a:pPr marL="273050" marR="0" lvl="0" indent="-2730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四、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唯物辩证法的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范畴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五、辩证思维方法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P46-48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    </a:t>
            </a:r>
          </a:p>
        </p:txBody>
      </p:sp>
      <p:sp>
        <p:nvSpPr>
          <p:cNvPr id="53252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457200" y="304800"/>
            <a:ext cx="8067675" cy="684213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对立统一规律</a:t>
            </a:r>
            <a:endParaRPr kumimoji="0" lang="zh-CN" altLang="en-US" sz="4800" b="0" i="0" u="none" strike="noStrike" kern="0" cap="none" spc="0" normalizeH="0" baseline="0" noProof="0" dirty="0">
              <a:ln>
                <a:noFill/>
              </a:ln>
              <a:solidFill>
                <a:srgbClr val="FF3399"/>
              </a:solidFill>
              <a:effectLst/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</a:endParaRPr>
          </a:p>
        </p:txBody>
      </p:sp>
      <p:sp>
        <p:nvSpPr>
          <p:cNvPr id="13315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228600" y="1143000"/>
            <a:ext cx="8686800" cy="53340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（一）矛盾的两个基本属性</a:t>
            </a:r>
            <a:r>
              <a: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P37-38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（同一性、斗争性；从对立中把握同一，在同一中把握对立。和谐对事物发展的作用。）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（二）矛盾是事物发展的源泉和动力：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  <a:sym typeface="Wingdings" panose="05000000000000000000" pitchFamily="2" charset="2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  <a:sym typeface="Wingdings" panose="05000000000000000000" pitchFamily="2" charset="2"/>
              </a:rPr>
              <a:t>P38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  <a:sym typeface="Wingdings" panose="05000000000000000000" pitchFamily="2" charset="2"/>
              </a:rPr>
              <a:t>）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（同一性、斗争性对事物发展所起的作用；内外因的辩证关系。）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（三）矛盾的普遍性和特殊性（共性、个性；一般、个别）：</a:t>
            </a:r>
            <a:r>
              <a: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P38-39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矛盾问题的精髓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（矛盾分析方法；具体问题具体分析；两点论与重点论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—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主次矛盾、矛盾的主次方面；中国特色社会主义的哲学理论基础。）（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P39-40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</p:txBody>
      </p:sp>
      <p:sp>
        <p:nvSpPr>
          <p:cNvPr id="54276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381000" y="304800"/>
            <a:ext cx="8540750" cy="14478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黑体" panose="02010609060101010101" pitchFamily="2" charset="-122"/>
                <a:cs typeface="+mj-cs"/>
              </a:rPr>
              <a:t>质量互变规律、否定之否定规律</a:t>
            </a:r>
            <a:b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黑体" panose="02010609060101010101" pitchFamily="2" charset="-122"/>
                <a:cs typeface="+mj-cs"/>
              </a:rPr>
            </a:b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rgbClr val="FF3399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黑体" panose="02010609060101010101" pitchFamily="2" charset="-122"/>
              <a:cs typeface="+mj-cs"/>
            </a:endParaRPr>
          </a:p>
        </p:txBody>
      </p:sp>
      <p:sp>
        <p:nvSpPr>
          <p:cNvPr id="12291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304800" y="1295400"/>
            <a:ext cx="8610600" cy="5059363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（一）质、量、度的含义（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P40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（二）适度原则（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P40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（三）量变和质变的辩证关系（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P40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（四）辩证的否定观（自我否定，发展和联系的环节，“扬弃”） 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P41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（五）否定之否定（一个周期：两次否定、三个阶段） 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P4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（六）事物的发展是前进性和曲折性的统一（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P42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</p:txBody>
      </p:sp>
      <p:sp>
        <p:nvSpPr>
          <p:cNvPr id="55300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304800" y="152400"/>
            <a:ext cx="8540750" cy="11430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  唯物辩证法范畴（</a:t>
            </a: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P33-36</a:t>
            </a: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）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rgbClr val="FF3399"/>
              </a:solidFill>
              <a:effectLst/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</a:endParaRPr>
          </a:p>
        </p:txBody>
      </p:sp>
      <p:sp>
        <p:nvSpPr>
          <p:cNvPr id="14339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457200" y="1676400"/>
            <a:ext cx="8305800" cy="45720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（一）必然性和偶然性：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透过偶然揭示必然；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（二）现象和本质：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透过现象看本质；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（三）原因和结果：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包含时间先后次序在内的引起和被引起的关系；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（四）可能性与现实性：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区分几种不同的可能性；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（五）形式与内容：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反对形式主义和形式虚无主义。</a:t>
            </a:r>
          </a:p>
        </p:txBody>
      </p:sp>
      <p:sp>
        <p:nvSpPr>
          <p:cNvPr id="56324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304800" y="457200"/>
            <a:ext cx="8540750" cy="1295400"/>
          </a:xfrm>
        </p:spPr>
        <p:txBody>
          <a:bodyPr vert="horz" wrap="square" lIns="0" tIns="45720" rIns="0" bIns="0" numCol="1" anchor="b" anchorCtr="0" compatLnSpc="1">
            <a:normAutofit fontScale="90000"/>
          </a:bodyPr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   辩证思维方法（</a:t>
            </a: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P46-48</a:t>
            </a: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）</a:t>
            </a:r>
            <a:b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</a:b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  </a:t>
            </a:r>
            <a:b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</a:b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</a:endParaRPr>
          </a:p>
        </p:txBody>
      </p:sp>
      <p:sp>
        <p:nvSpPr>
          <p:cNvPr id="14339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457200" y="1295400"/>
            <a:ext cx="8305800" cy="49530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（一）归纳与演绎</a:t>
            </a:r>
            <a:endParaRPr kumimoji="0" lang="zh-CN" altLang="en-US" sz="2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（二）分析与综合</a:t>
            </a:r>
            <a:endParaRPr kumimoji="0" lang="zh-CN" altLang="en-US" sz="2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（三）抽象与具体</a:t>
            </a:r>
            <a:endParaRPr kumimoji="0" lang="en-US" altLang="zh-CN" sz="2600" b="1" i="0" u="none" strike="noStrike" kern="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区分感性的具体与思维的具体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（四）逻辑与历史相统一</a:t>
            </a:r>
            <a:endParaRPr kumimoji="0" lang="zh-CN" altLang="en-US" sz="2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Tx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历史：客观实在自身的历史；反映客观实在认识的历史。</a:t>
            </a:r>
            <a:endParaRPr kumimoji="0" lang="en-US" altLang="zh-CN" sz="2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Tx/>
              <a:buNone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逻辑的东西是“修正过”的历史的东西。</a:t>
            </a:r>
            <a:endParaRPr kumimoji="0" lang="en-US" altLang="zh-CN" sz="2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Tx/>
              <a:buNone/>
              <a:defRPr/>
            </a:pPr>
            <a:endParaRPr kumimoji="0" lang="zh-CN" altLang="en-US" sz="2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</p:txBody>
      </p:sp>
      <p:sp>
        <p:nvSpPr>
          <p:cNvPr id="57348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6" name="文本占位符 136195"/>
          <p:cNvSpPr txBox="1">
            <a:spLocks noGrp="1"/>
          </p:cNvSpPr>
          <p:nvPr>
            <p:ph type="body" idx="1"/>
          </p:nvPr>
        </p:nvSpPr>
        <p:spPr>
          <a:xfrm>
            <a:off x="323850" y="2492375"/>
            <a:ext cx="8229600" cy="4525963"/>
          </a:xfrm>
          <a:ln/>
        </p:spPr>
        <p:txBody>
          <a:bodyPr vert="horz" wrap="square" lIns="91440" tIns="45720" rIns="91440" bIns="45720" anchor="t"/>
          <a:lstStyle/>
          <a:p>
            <a:pPr>
              <a:buNone/>
            </a:pPr>
            <a:r>
              <a:rPr lang="en-US" altLang="zh-CN" dirty="0"/>
              <a:t>   </a:t>
            </a:r>
            <a:r>
              <a:rPr lang="zh-CN" altLang="en-US" sz="3600" b="1" dirty="0"/>
              <a:t>认识论</a:t>
            </a:r>
          </a:p>
          <a:p>
            <a:pPr>
              <a:buNone/>
            </a:pPr>
            <a:r>
              <a:rPr lang="zh-CN" altLang="en-US" b="1" dirty="0">
                <a:ea typeface="华文新魏" panose="02010800040101010101" pitchFamily="2" charset="-122"/>
              </a:rPr>
              <a:t>（第二章）</a:t>
            </a:r>
          </a:p>
        </p:txBody>
      </p:sp>
      <p:sp>
        <p:nvSpPr>
          <p:cNvPr id="136197" name="文本框 136196"/>
          <p:cNvSpPr txBox="1"/>
          <p:nvPr/>
        </p:nvSpPr>
        <p:spPr>
          <a:xfrm>
            <a:off x="2446338" y="620713"/>
            <a:ext cx="6697662" cy="5794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latin typeface="Arial" panose="020B0604020202020204" pitchFamily="34" charset="0"/>
              </a:rPr>
              <a:t> </a:t>
            </a:r>
            <a:r>
              <a:rPr lang="zh-CN" altLang="en-US" b="1" dirty="0">
                <a:latin typeface="Arial" panose="020B0604020202020204" pitchFamily="34" charset="0"/>
              </a:rPr>
              <a:t>基础</a:t>
            </a:r>
            <a:r>
              <a:rPr lang="zh-CN" altLang="en-US" dirty="0">
                <a:latin typeface="Arial" panose="020B0604020202020204" pitchFamily="34" charset="0"/>
              </a:rPr>
              <a:t>：</a:t>
            </a:r>
            <a:r>
              <a:rPr lang="zh-CN" altLang="en-US" b="1" dirty="0">
                <a:latin typeface="Arial" panose="020B0604020202020204" pitchFamily="34" charset="0"/>
              </a:rPr>
              <a:t>实践（</a:t>
            </a:r>
            <a:r>
              <a:rPr lang="zh-CN" altLang="en-US" sz="2800" b="1" dirty="0">
                <a:latin typeface="Arial" panose="020B0604020202020204" pitchFamily="34" charset="0"/>
              </a:rPr>
              <a:t>实践对认识的决定作用）</a:t>
            </a:r>
          </a:p>
        </p:txBody>
      </p:sp>
      <p:sp>
        <p:nvSpPr>
          <p:cNvPr id="136198" name="文本框 136197"/>
          <p:cNvSpPr txBox="1"/>
          <p:nvPr/>
        </p:nvSpPr>
        <p:spPr>
          <a:xfrm>
            <a:off x="2411413" y="1700213"/>
            <a:ext cx="6048375" cy="8255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本质</a:t>
            </a:r>
            <a:r>
              <a:rPr lang="zh-CN" altLang="en-US" dirty="0">
                <a:latin typeface="Arial" panose="020B0604020202020204" pitchFamily="34" charset="0"/>
              </a:rPr>
              <a:t>：</a:t>
            </a:r>
            <a:r>
              <a:rPr lang="zh-CN" altLang="en-US" b="1" dirty="0">
                <a:latin typeface="Arial" panose="020B0604020202020204" pitchFamily="34" charset="0"/>
              </a:rPr>
              <a:t>主体对客体的能动反映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       </a:t>
            </a:r>
            <a:r>
              <a:rPr lang="zh-CN" altLang="en-US" sz="2800" b="1" dirty="0">
                <a:latin typeface="Arial" panose="020B0604020202020204" pitchFamily="34" charset="0"/>
              </a:rPr>
              <a:t>（辩证唯物主义认识论的观点）</a:t>
            </a:r>
          </a:p>
        </p:txBody>
      </p:sp>
      <p:sp>
        <p:nvSpPr>
          <p:cNvPr id="136199" name="文本框 136198"/>
          <p:cNvSpPr txBox="1"/>
          <p:nvPr/>
        </p:nvSpPr>
        <p:spPr>
          <a:xfrm>
            <a:off x="2411413" y="3213100"/>
            <a:ext cx="1800225" cy="579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规律</a:t>
            </a:r>
          </a:p>
        </p:txBody>
      </p:sp>
      <p:sp>
        <p:nvSpPr>
          <p:cNvPr id="136200" name="文本框 136199"/>
          <p:cNvSpPr txBox="1"/>
          <p:nvPr/>
        </p:nvSpPr>
        <p:spPr>
          <a:xfrm>
            <a:off x="2484438" y="5013325"/>
            <a:ext cx="6911975" cy="8255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真理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和价值</a:t>
            </a:r>
          </a:p>
        </p:txBody>
      </p:sp>
      <p:sp>
        <p:nvSpPr>
          <p:cNvPr id="136201" name="左大括号 136200"/>
          <p:cNvSpPr/>
          <p:nvPr/>
        </p:nvSpPr>
        <p:spPr>
          <a:xfrm>
            <a:off x="2268538" y="765175"/>
            <a:ext cx="360362" cy="5472113"/>
          </a:xfrm>
          <a:prstGeom prst="leftBrace">
            <a:avLst>
              <a:gd name="adj1" fmla="val 126542"/>
              <a:gd name="adj2" fmla="val 50000"/>
            </a:avLst>
          </a:prstGeom>
          <a:noFill/>
          <a:ln w="190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6202" name="左大括号 136201"/>
          <p:cNvSpPr/>
          <p:nvPr/>
        </p:nvSpPr>
        <p:spPr>
          <a:xfrm>
            <a:off x="3348038" y="2852738"/>
            <a:ext cx="215900" cy="1439862"/>
          </a:xfrm>
          <a:prstGeom prst="leftBrace">
            <a:avLst>
              <a:gd name="adj1" fmla="val 55575"/>
              <a:gd name="adj2" fmla="val 50000"/>
            </a:avLst>
          </a:prstGeom>
          <a:noFill/>
          <a:ln w="190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6203" name="文本框 136202"/>
          <p:cNvSpPr txBox="1"/>
          <p:nvPr/>
        </p:nvSpPr>
        <p:spPr>
          <a:xfrm>
            <a:off x="3492500" y="2636838"/>
            <a:ext cx="6192838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第一次飞跃</a:t>
            </a:r>
            <a:r>
              <a:rPr lang="zh-CN" altLang="en-US" sz="2400" b="1" dirty="0">
                <a:latin typeface="Arial" panose="020B0604020202020204" pitchFamily="34" charset="0"/>
              </a:rPr>
              <a:t>（感性认识和理性认识）</a:t>
            </a:r>
          </a:p>
        </p:txBody>
      </p:sp>
      <p:sp>
        <p:nvSpPr>
          <p:cNvPr id="136204" name="文本框 136203"/>
          <p:cNvSpPr txBox="1"/>
          <p:nvPr/>
        </p:nvSpPr>
        <p:spPr>
          <a:xfrm>
            <a:off x="3419475" y="3284538"/>
            <a:ext cx="6048375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第二次飞跃</a:t>
            </a:r>
            <a:r>
              <a:rPr lang="zh-CN" altLang="en-US" sz="2400" b="1" dirty="0">
                <a:latin typeface="Arial" panose="020B0604020202020204" pitchFamily="34" charset="0"/>
              </a:rPr>
              <a:t>（理论对实践的指导作用）</a:t>
            </a:r>
          </a:p>
        </p:txBody>
      </p:sp>
      <p:sp>
        <p:nvSpPr>
          <p:cNvPr id="136205" name="文本框 136204"/>
          <p:cNvSpPr txBox="1"/>
          <p:nvPr/>
        </p:nvSpPr>
        <p:spPr>
          <a:xfrm>
            <a:off x="3492500" y="4005263"/>
            <a:ext cx="6048375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认识运动的不断反复和无限发展</a:t>
            </a:r>
          </a:p>
        </p:txBody>
      </p:sp>
      <p:sp>
        <p:nvSpPr>
          <p:cNvPr id="136207" name="左大括号 136206"/>
          <p:cNvSpPr/>
          <p:nvPr/>
        </p:nvSpPr>
        <p:spPr>
          <a:xfrm>
            <a:off x="3779838" y="4868863"/>
            <a:ext cx="215900" cy="1439862"/>
          </a:xfrm>
          <a:prstGeom prst="leftBrace">
            <a:avLst>
              <a:gd name="adj1" fmla="val 55575"/>
              <a:gd name="adj2" fmla="val 50000"/>
            </a:avLst>
          </a:prstGeom>
          <a:noFill/>
          <a:ln w="190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6208" name="矩形 136207"/>
          <p:cNvSpPr/>
          <p:nvPr/>
        </p:nvSpPr>
        <p:spPr>
          <a:xfrm>
            <a:off x="3851275" y="4705350"/>
            <a:ext cx="59055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/>
            <a:r>
              <a:rPr lang="zh-CN" altLang="en-US" sz="2400" b="1" dirty="0">
                <a:latin typeface="Arial" panose="020B0604020202020204" pitchFamily="34" charset="0"/>
              </a:rPr>
              <a:t>真理的含义、客观性、绝对性和相对性</a:t>
            </a:r>
          </a:p>
        </p:txBody>
      </p:sp>
      <p:sp>
        <p:nvSpPr>
          <p:cNvPr id="136209" name="文本框 136208"/>
          <p:cNvSpPr txBox="1"/>
          <p:nvPr/>
        </p:nvSpPr>
        <p:spPr>
          <a:xfrm>
            <a:off x="3851275" y="5300663"/>
            <a:ext cx="4032250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价值的含义和特性</a:t>
            </a:r>
          </a:p>
        </p:txBody>
      </p:sp>
      <p:sp>
        <p:nvSpPr>
          <p:cNvPr id="136210" name="文本框 136209"/>
          <p:cNvSpPr txBox="1"/>
          <p:nvPr/>
        </p:nvSpPr>
        <p:spPr>
          <a:xfrm>
            <a:off x="3924300" y="5876925"/>
            <a:ext cx="403225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真理和价值的辩证统一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381000" y="381000"/>
            <a:ext cx="8540750" cy="1066800"/>
          </a:xfrm>
        </p:spPr>
        <p:txBody>
          <a:bodyPr vert="horz" wrap="square" lIns="0" tIns="45720" rIns="0" bIns="0" numCol="1" anchor="b" anchorCtr="0" compatLnSpc="1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   </a:t>
            </a: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第二章 认识世界和改造世界（认识论）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</a:endParaRPr>
          </a:p>
        </p:txBody>
      </p:sp>
      <p:sp>
        <p:nvSpPr>
          <p:cNvPr id="16387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381000" y="1600200"/>
            <a:ext cx="8534400" cy="4572000"/>
          </a:xfrm>
        </p:spPr>
        <p:txBody>
          <a:bodyPr vert="horz" wrap="square" lIns="91440" tIns="45720" rIns="91440" bIns="45720" numCol="1" anchor="t" anchorCtr="0" compatLnSpc="1">
            <a:normAutofit lnSpcReduction="10000"/>
          </a:bodyPr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一、实践的含义、特征、形式：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P56-61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FF33CC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二、实践是认识的基础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—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实践对认识的决定作用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  <a:sym typeface="Wingdings" panose="05000000000000000000" pitchFamily="2" charset="2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  <a:sym typeface="Wingdings" panose="05000000000000000000" pitchFamily="2" charset="2"/>
              </a:rPr>
              <a:t>P61-63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  <a:sym typeface="Wingdings" panose="05000000000000000000" pitchFamily="2" charset="2"/>
              </a:rPr>
              <a:t>）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来源、目的、动力、检验标准、社会生活的实践性。）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三、认识的本质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P63-65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（在实践基础上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主体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对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客体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的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能动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反映）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三、认识运动的基本规律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—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认识的辩证过程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P66-74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（感性认识和理性认识）（认识过程的两次飞跃）（ 实践，认识，再实践，再认识，循环往复，以至无穷。）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9396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762000" y="381000"/>
            <a:ext cx="7772400" cy="7620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黑体" panose="02010609060101010101" pitchFamily="2" charset="-122"/>
                <a:cs typeface="+mj-cs"/>
              </a:rPr>
              <a:t>关于考试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lt"/>
              <a:ea typeface="黑体" panose="02010609060101010101" pitchFamily="2" charset="-122"/>
              <a:cs typeface="+mj-cs"/>
            </a:endParaRPr>
          </a:p>
        </p:txBody>
      </p:sp>
      <p:sp>
        <p:nvSpPr>
          <p:cNvPr id="4099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304800" y="1295400"/>
            <a:ext cx="8610600" cy="49530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一、期末考试形式：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集中考试；闭卷。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二、期末考试时间：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en-US" altLang="zh-CN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12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29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日（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17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周）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三、分数评定：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总评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100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分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=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闭卷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60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分（卷面）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+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平时成绩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30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分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+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期中成绩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10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分。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平时成绩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30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分：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出勤、课堂表现等综合评定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。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endParaRPr kumimoji="0" lang="zh-CN" altLang="en-US" sz="2800" b="1" i="0" u="sng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endParaRPr kumimoji="0" lang="zh-CN" altLang="en-US" sz="2800" b="1" i="0" u="sng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spli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228600" y="76200"/>
            <a:ext cx="8540750" cy="12192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  </a:t>
            </a: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第二章 认识世界和改造世界（认识论）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</a:endParaRPr>
          </a:p>
        </p:txBody>
      </p:sp>
      <p:sp>
        <p:nvSpPr>
          <p:cNvPr id="57347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381000" y="1371600"/>
            <a:ext cx="8382000" cy="51054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四、真理观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（一）真理问题上的唯物论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--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真理的客观性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P74-76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）；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（二）真理问题上的辩证法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--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真理的绝对性和相对性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（两种属性，而非两种真理，反对绝对主义、相对主义。）（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P76-79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（三）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真理和谬误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P80-81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）：对立、统一、转化；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（四）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实践是检验真理的唯一标准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P83-86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）（为什么？实践标准和逻辑证明；实践标准的确定性与不确定性）。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（五）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真理与价值的辩证统一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P86-92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）（价值的特性、价值评价、真理与价值辩证统一。）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五、一切从实际出发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P97-98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0420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20" name="文本框 137219"/>
          <p:cNvSpPr txBox="1"/>
          <p:nvPr/>
        </p:nvSpPr>
        <p:spPr>
          <a:xfrm>
            <a:off x="0" y="2276475"/>
            <a:ext cx="1152525" cy="20145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lnSpc>
                <a:spcPct val="50000"/>
              </a:lnSpc>
              <a:spcBef>
                <a:spcPct val="50000"/>
              </a:spcBef>
            </a:pPr>
            <a:r>
              <a:rPr lang="zh-CN" altLang="en-US" sz="3600" b="1" dirty="0">
                <a:latin typeface="Arial" panose="020B0604020202020204" pitchFamily="34" charset="0"/>
              </a:rPr>
              <a:t>唯</a:t>
            </a:r>
          </a:p>
          <a:p>
            <a:pPr marL="342900" indent="-342900">
              <a:lnSpc>
                <a:spcPct val="50000"/>
              </a:lnSpc>
              <a:spcBef>
                <a:spcPct val="50000"/>
              </a:spcBef>
            </a:pPr>
            <a:r>
              <a:rPr lang="zh-CN" altLang="en-US" sz="3600" b="1" dirty="0">
                <a:latin typeface="Arial" panose="020B0604020202020204" pitchFamily="34" charset="0"/>
              </a:rPr>
              <a:t>物</a:t>
            </a:r>
          </a:p>
          <a:p>
            <a:pPr marL="342900" indent="-342900">
              <a:lnSpc>
                <a:spcPct val="50000"/>
              </a:lnSpc>
              <a:spcBef>
                <a:spcPct val="50000"/>
              </a:spcBef>
            </a:pPr>
            <a:r>
              <a:rPr lang="zh-CN" altLang="en-US" sz="3600" b="1" dirty="0">
                <a:latin typeface="Arial" panose="020B0604020202020204" pitchFamily="34" charset="0"/>
              </a:rPr>
              <a:t>史</a:t>
            </a:r>
          </a:p>
          <a:p>
            <a:pPr marL="342900" indent="-342900">
              <a:lnSpc>
                <a:spcPct val="50000"/>
              </a:lnSpc>
              <a:spcBef>
                <a:spcPct val="50000"/>
              </a:spcBef>
            </a:pPr>
            <a:r>
              <a:rPr lang="zh-CN" altLang="en-US" sz="3600" b="1" dirty="0">
                <a:latin typeface="Arial" panose="020B0604020202020204" pitchFamily="34" charset="0"/>
              </a:rPr>
              <a:t>观</a:t>
            </a:r>
          </a:p>
        </p:txBody>
      </p:sp>
      <p:sp>
        <p:nvSpPr>
          <p:cNvPr id="137221" name="左大括号 137220"/>
          <p:cNvSpPr/>
          <p:nvPr/>
        </p:nvSpPr>
        <p:spPr>
          <a:xfrm>
            <a:off x="539750" y="908050"/>
            <a:ext cx="287338" cy="5113338"/>
          </a:xfrm>
          <a:prstGeom prst="leftBrace">
            <a:avLst>
              <a:gd name="adj1" fmla="val 148296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7222" name="文本框 137221"/>
          <p:cNvSpPr txBox="1"/>
          <p:nvPr/>
        </p:nvSpPr>
        <p:spPr>
          <a:xfrm>
            <a:off x="684213" y="765175"/>
            <a:ext cx="2160587" cy="8255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lnSpc>
                <a:spcPct val="50000"/>
              </a:lnSpc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社会</a:t>
            </a:r>
          </a:p>
          <a:p>
            <a:pPr marL="342900" indent="-342900">
              <a:lnSpc>
                <a:spcPct val="50000"/>
              </a:lnSpc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存在</a:t>
            </a:r>
          </a:p>
        </p:txBody>
      </p:sp>
      <p:sp>
        <p:nvSpPr>
          <p:cNvPr id="137223" name="左大括号 137222"/>
          <p:cNvSpPr/>
          <p:nvPr/>
        </p:nvSpPr>
        <p:spPr>
          <a:xfrm>
            <a:off x="1547813" y="476250"/>
            <a:ext cx="144462" cy="1584325"/>
          </a:xfrm>
          <a:prstGeom prst="leftBrace">
            <a:avLst>
              <a:gd name="adj1" fmla="val 91392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7224" name="文本框 137223"/>
          <p:cNvSpPr txBox="1"/>
          <p:nvPr/>
        </p:nvSpPr>
        <p:spPr>
          <a:xfrm>
            <a:off x="1619250" y="188913"/>
            <a:ext cx="2808288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地理环境</a:t>
            </a:r>
          </a:p>
        </p:txBody>
      </p:sp>
      <p:sp>
        <p:nvSpPr>
          <p:cNvPr id="137227" name="文本框 137226"/>
          <p:cNvSpPr txBox="1"/>
          <p:nvPr/>
        </p:nvSpPr>
        <p:spPr>
          <a:xfrm>
            <a:off x="1619250" y="765175"/>
            <a:ext cx="2808288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人口因素</a:t>
            </a:r>
          </a:p>
        </p:txBody>
      </p:sp>
      <p:sp>
        <p:nvSpPr>
          <p:cNvPr id="137228" name="文本框 137227"/>
          <p:cNvSpPr txBox="1"/>
          <p:nvPr/>
        </p:nvSpPr>
        <p:spPr>
          <a:xfrm>
            <a:off x="1619250" y="1341438"/>
            <a:ext cx="2808288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生产方式</a:t>
            </a:r>
          </a:p>
        </p:txBody>
      </p:sp>
      <p:sp>
        <p:nvSpPr>
          <p:cNvPr id="137229" name="直接连接符 137228"/>
          <p:cNvSpPr/>
          <p:nvPr/>
        </p:nvSpPr>
        <p:spPr>
          <a:xfrm flipH="1">
            <a:off x="2987675" y="1196975"/>
            <a:ext cx="863600" cy="215900"/>
          </a:xfrm>
          <a:prstGeom prst="line">
            <a:avLst/>
          </a:prstGeom>
          <a:ln w="254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37230" name="直接连接符 137229"/>
          <p:cNvSpPr/>
          <p:nvPr/>
        </p:nvSpPr>
        <p:spPr>
          <a:xfrm>
            <a:off x="3059113" y="1844675"/>
            <a:ext cx="649287" cy="288925"/>
          </a:xfrm>
          <a:prstGeom prst="line">
            <a:avLst/>
          </a:prstGeom>
          <a:ln w="254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37231" name="文本框 137230"/>
          <p:cNvSpPr txBox="1"/>
          <p:nvPr/>
        </p:nvSpPr>
        <p:spPr>
          <a:xfrm>
            <a:off x="3779838" y="981075"/>
            <a:ext cx="2592387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生产力</a:t>
            </a:r>
            <a:r>
              <a:rPr lang="zh-CN" altLang="en-US" sz="2800" dirty="0">
                <a:latin typeface="Arial" panose="020B0604020202020204" pitchFamily="34" charset="0"/>
              </a:rPr>
              <a:t> </a:t>
            </a: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三要素</a:t>
            </a:r>
            <a:r>
              <a:rPr lang="en-US" altLang="zh-CN" sz="2400" b="1">
                <a:latin typeface="华文新魏" panose="02010800040101010101" pitchFamily="2" charset="-122"/>
                <a:ea typeface="华文新魏" panose="02010800040101010101" pitchFamily="2" charset="-122"/>
              </a:rPr>
              <a:t>)</a:t>
            </a:r>
          </a:p>
        </p:txBody>
      </p:sp>
      <p:sp>
        <p:nvSpPr>
          <p:cNvPr id="137232" name="文本框 137231"/>
          <p:cNvSpPr txBox="1"/>
          <p:nvPr/>
        </p:nvSpPr>
        <p:spPr>
          <a:xfrm>
            <a:off x="3708400" y="1773238"/>
            <a:ext cx="2879725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生产关系</a:t>
            </a:r>
            <a:r>
              <a:rPr lang="en-US" altLang="zh-CN" sz="2400" b="1" dirty="0">
                <a:latin typeface="Arial" panose="020B0604020202020204" pitchFamily="34" charset="0"/>
              </a:rPr>
              <a:t>(</a:t>
            </a:r>
            <a:r>
              <a:rPr lang="zh-CN" altLang="en-US" sz="2400" b="1" dirty="0">
                <a:latin typeface="Arial" panose="020B0604020202020204" pitchFamily="34" charset="0"/>
              </a:rPr>
              <a:t>所有制</a:t>
            </a:r>
            <a:r>
              <a:rPr lang="en-US" altLang="zh-CN" sz="2400"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137233" name="左右箭头 137232"/>
          <p:cNvSpPr/>
          <p:nvPr/>
        </p:nvSpPr>
        <p:spPr>
          <a:xfrm rot="5245556">
            <a:off x="4030663" y="2384425"/>
            <a:ext cx="576262" cy="215900"/>
          </a:xfrm>
          <a:prstGeom prst="leftRightArrow">
            <a:avLst>
              <a:gd name="adj1" fmla="val 50000"/>
              <a:gd name="adj2" fmla="val 53382"/>
            </a:avLst>
          </a:prstGeom>
          <a:solidFill>
            <a:schemeClr val="bg2">
              <a:alpha val="41000"/>
            </a:schemeClr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7234" name="文本框 137233"/>
          <p:cNvSpPr txBox="1"/>
          <p:nvPr/>
        </p:nvSpPr>
        <p:spPr>
          <a:xfrm>
            <a:off x="3419475" y="2708275"/>
            <a:ext cx="1944688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经济基础</a:t>
            </a:r>
          </a:p>
        </p:txBody>
      </p:sp>
      <p:sp>
        <p:nvSpPr>
          <p:cNvPr id="137235" name="文本框 137234"/>
          <p:cNvSpPr txBox="1"/>
          <p:nvPr/>
        </p:nvSpPr>
        <p:spPr>
          <a:xfrm>
            <a:off x="827088" y="5516563"/>
            <a:ext cx="6985000" cy="5794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</a:rPr>
              <a:t>社会意识</a:t>
            </a:r>
            <a:endParaRPr lang="zh-CN" altLang="en-US" b="1">
              <a:latin typeface="Arial" panose="020B0604020202020204" pitchFamily="34" charset="0"/>
            </a:endParaRPr>
          </a:p>
        </p:txBody>
      </p:sp>
      <p:sp>
        <p:nvSpPr>
          <p:cNvPr id="137237" name="直接连接符 137236"/>
          <p:cNvSpPr/>
          <p:nvPr/>
        </p:nvSpPr>
        <p:spPr>
          <a:xfrm>
            <a:off x="4284663" y="1412875"/>
            <a:ext cx="0" cy="4318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37238" name="直接连接符 137237"/>
          <p:cNvSpPr/>
          <p:nvPr/>
        </p:nvSpPr>
        <p:spPr>
          <a:xfrm>
            <a:off x="4211638" y="1773238"/>
            <a:ext cx="73025" cy="71437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37239" name="直接连接符 137238"/>
          <p:cNvSpPr/>
          <p:nvPr/>
        </p:nvSpPr>
        <p:spPr>
          <a:xfrm>
            <a:off x="4356100" y="1412875"/>
            <a:ext cx="0" cy="4318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37240" name="直接连接符 137239"/>
          <p:cNvSpPr/>
          <p:nvPr/>
        </p:nvSpPr>
        <p:spPr>
          <a:xfrm>
            <a:off x="4356100" y="1412875"/>
            <a:ext cx="73025" cy="144463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37241" name="文本框 137240"/>
          <p:cNvSpPr txBox="1"/>
          <p:nvPr/>
        </p:nvSpPr>
        <p:spPr>
          <a:xfrm>
            <a:off x="3492500" y="3500438"/>
            <a:ext cx="1873250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上层建筑</a:t>
            </a:r>
          </a:p>
        </p:txBody>
      </p:sp>
      <p:sp>
        <p:nvSpPr>
          <p:cNvPr id="137242" name="直接连接符 137241"/>
          <p:cNvSpPr/>
          <p:nvPr/>
        </p:nvSpPr>
        <p:spPr>
          <a:xfrm>
            <a:off x="4284663" y="3213100"/>
            <a:ext cx="0" cy="360363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37243" name="直接连接符 137242"/>
          <p:cNvSpPr/>
          <p:nvPr/>
        </p:nvSpPr>
        <p:spPr>
          <a:xfrm>
            <a:off x="4427538" y="3213100"/>
            <a:ext cx="0" cy="360363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37246" name="直接连接符 137245"/>
          <p:cNvSpPr/>
          <p:nvPr/>
        </p:nvSpPr>
        <p:spPr>
          <a:xfrm>
            <a:off x="4427538" y="3213100"/>
            <a:ext cx="73025" cy="71438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37247" name="直接连接符 137246"/>
          <p:cNvSpPr/>
          <p:nvPr/>
        </p:nvSpPr>
        <p:spPr>
          <a:xfrm>
            <a:off x="4211638" y="3500438"/>
            <a:ext cx="71437" cy="73025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37248" name="右大括号 137247"/>
          <p:cNvSpPr/>
          <p:nvPr/>
        </p:nvSpPr>
        <p:spPr>
          <a:xfrm>
            <a:off x="6300788" y="1125538"/>
            <a:ext cx="215900" cy="2808287"/>
          </a:xfrm>
          <a:prstGeom prst="rightBrace">
            <a:avLst>
              <a:gd name="adj1" fmla="val 108394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7249" name="文本框 137248"/>
          <p:cNvSpPr txBox="1"/>
          <p:nvPr/>
        </p:nvSpPr>
        <p:spPr>
          <a:xfrm>
            <a:off x="6372225" y="1773238"/>
            <a:ext cx="1223963" cy="11636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lnSpc>
                <a:spcPct val="50000"/>
              </a:lnSpc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社会</a:t>
            </a:r>
          </a:p>
          <a:p>
            <a:pPr marL="342900" indent="-342900">
              <a:lnSpc>
                <a:spcPct val="50000"/>
              </a:lnSpc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基本</a:t>
            </a:r>
          </a:p>
          <a:p>
            <a:pPr marL="342900" indent="-342900">
              <a:lnSpc>
                <a:spcPct val="50000"/>
              </a:lnSpc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矛盾</a:t>
            </a:r>
          </a:p>
        </p:txBody>
      </p:sp>
      <p:sp>
        <p:nvSpPr>
          <p:cNvPr id="137251" name="文本框 137250"/>
          <p:cNvSpPr txBox="1"/>
          <p:nvPr/>
        </p:nvSpPr>
        <p:spPr>
          <a:xfrm>
            <a:off x="4284663" y="188913"/>
            <a:ext cx="3527425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人民群众与个人</a:t>
            </a:r>
          </a:p>
        </p:txBody>
      </p:sp>
      <p:sp>
        <p:nvSpPr>
          <p:cNvPr id="137252" name="直接连接符 137251"/>
          <p:cNvSpPr/>
          <p:nvPr/>
        </p:nvSpPr>
        <p:spPr>
          <a:xfrm flipH="1" flipV="1">
            <a:off x="5435600" y="620713"/>
            <a:ext cx="0" cy="431800"/>
          </a:xfrm>
          <a:prstGeom prst="line">
            <a:avLst/>
          </a:prstGeom>
          <a:ln w="1587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37253" name="文本框 137252"/>
          <p:cNvSpPr txBox="1"/>
          <p:nvPr/>
        </p:nvSpPr>
        <p:spPr>
          <a:xfrm>
            <a:off x="6877050" y="1989138"/>
            <a:ext cx="2736850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dirty="0">
                <a:latin typeface="Arial" panose="020B0604020202020204" pitchFamily="34" charset="0"/>
              </a:rPr>
              <a:t>（</a:t>
            </a:r>
            <a:r>
              <a:rPr lang="zh-CN" altLang="en-US" sz="2800" b="1" dirty="0">
                <a:latin typeface="Arial" panose="020B0604020202020204" pitchFamily="34" charset="0"/>
              </a:rPr>
              <a:t>根本动力</a:t>
            </a:r>
            <a:r>
              <a:rPr lang="zh-CN" altLang="en-US" sz="2800" dirty="0">
                <a:latin typeface="Arial" panose="020B0604020202020204" pitchFamily="34" charset="0"/>
              </a:rPr>
              <a:t>）</a:t>
            </a:r>
          </a:p>
        </p:txBody>
      </p:sp>
      <p:sp>
        <p:nvSpPr>
          <p:cNvPr id="137254" name="文本框 137253"/>
          <p:cNvSpPr txBox="1"/>
          <p:nvPr/>
        </p:nvSpPr>
        <p:spPr>
          <a:xfrm>
            <a:off x="1871663" y="4437063"/>
            <a:ext cx="7272337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阶级斗争、革命、改革、科技（重要动力）</a:t>
            </a:r>
          </a:p>
        </p:txBody>
      </p:sp>
      <p:sp>
        <p:nvSpPr>
          <p:cNvPr id="137255" name="右中括号 137254"/>
          <p:cNvSpPr/>
          <p:nvPr/>
        </p:nvSpPr>
        <p:spPr>
          <a:xfrm>
            <a:off x="8604250" y="2420938"/>
            <a:ext cx="288925" cy="2447925"/>
          </a:xfrm>
          <a:prstGeom prst="rightBracket">
            <a:avLst>
              <a:gd name="adj" fmla="val 70604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7256" name="左大括号 137255"/>
          <p:cNvSpPr/>
          <p:nvPr/>
        </p:nvSpPr>
        <p:spPr>
          <a:xfrm>
            <a:off x="2771775" y="5516563"/>
            <a:ext cx="144463" cy="792162"/>
          </a:xfrm>
          <a:prstGeom prst="leftBrace">
            <a:avLst>
              <a:gd name="adj1" fmla="val 45695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7257" name="矩形 137256"/>
          <p:cNvSpPr/>
          <p:nvPr/>
        </p:nvSpPr>
        <p:spPr>
          <a:xfrm>
            <a:off x="2916238" y="5229225"/>
            <a:ext cx="898525" cy="5191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342900" indent="-342900"/>
            <a:r>
              <a:rPr lang="zh-CN" altLang="en-US" sz="2800" b="1" dirty="0">
                <a:latin typeface="Arial" panose="020B0604020202020204" pitchFamily="34" charset="0"/>
              </a:rPr>
              <a:t>含义</a:t>
            </a:r>
          </a:p>
        </p:txBody>
      </p:sp>
      <p:sp>
        <p:nvSpPr>
          <p:cNvPr id="137258" name="矩形 137257"/>
          <p:cNvSpPr/>
          <p:nvPr/>
        </p:nvSpPr>
        <p:spPr>
          <a:xfrm>
            <a:off x="2916238" y="5876925"/>
            <a:ext cx="1970087" cy="5191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marL="342900" indent="-342900"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独立性表现</a:t>
            </a:r>
            <a:endParaRPr lang="zh-CN" altLang="en-US" sz="2800" b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304800" y="381000"/>
            <a:ext cx="8229600" cy="2057400"/>
          </a:xfrm>
        </p:spPr>
        <p:txBody>
          <a:bodyPr vert="horz" wrap="square" lIns="0" tIns="45720" rIns="0" bIns="0" numCol="1" anchor="b" anchorCtr="0" compatLnSpc="1">
            <a:normAutofit fontScale="9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     </a:t>
            </a: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第三章 人类社会及其发展规律</a:t>
            </a:r>
            <a:b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</a:b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  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第一节  社会基本矛盾及其运动规律</a:t>
            </a:r>
            <a:b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</a:br>
            <a:b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</a:b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rgbClr val="FF33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</a:endParaRPr>
          </a:p>
        </p:txBody>
      </p:sp>
      <p:sp>
        <p:nvSpPr>
          <p:cNvPr id="18435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304800" y="1524000"/>
            <a:ext cx="8540750" cy="5105400"/>
          </a:xfrm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一、两种根本对立的历史观（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P106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二、历史观基本问题（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P106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三、社会存在与社会意识及其辩证关系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P107-113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1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、社会存在：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地理环境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含义、作用、地理环境决定论的错误；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人口因素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含义、作用、人口生产规律；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生产方式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含义、决定作用。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2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、社会意识：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个体意识与群体意识；社会心理与社会意识形式；上层建筑意识形式与非上层建筑意识形式；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3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、社会存在与社会意识的辩证统一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、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社会意识的相对独立性；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4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、文化、先进文化、文明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。）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FF33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endParaRPr kumimoji="0" lang="en-US" altLang="zh-CN" sz="2600" b="1" i="0" u="none" strike="noStrike" kern="0" cap="none" spc="0" normalizeH="0" baseline="0" noProof="0" dirty="0">
              <a:ln>
                <a:noFill/>
              </a:ln>
              <a:solidFill>
                <a:srgbClr val="FF3399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</p:txBody>
      </p:sp>
      <p:sp>
        <p:nvSpPr>
          <p:cNvPr id="63492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381000" y="457200"/>
            <a:ext cx="8066088" cy="1066800"/>
          </a:xfrm>
        </p:spPr>
        <p:txBody>
          <a:bodyPr vert="horz" wrap="square" lIns="0" tIns="45720" rIns="0" bIns="0" numCol="1" anchor="b" anchorCtr="0" compatLnSpc="1">
            <a:normAutofit fontScale="90000"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第三章 人类社会及其发展规律</a:t>
            </a:r>
            <a:b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</a:b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第一节 社会基本矛盾及其运动规律</a:t>
            </a:r>
          </a:p>
        </p:txBody>
      </p:sp>
      <p:sp>
        <p:nvSpPr>
          <p:cNvPr id="19459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304800" y="1752600"/>
            <a:ext cx="8458200" cy="4876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四、人类社会的基本结构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（一）经济结构：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(P116-121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）（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生产力、生产关系、生产力生产关系矛盾运动规律。）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（二）政治结构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—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政治上层建筑：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(P121-123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（经济基础；上层建筑；构成要素；国家的本质和职能，国体与政体。）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（三）观念结构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—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观念上层建筑（意识形态）：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(P121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经济基础与上层建筑的矛盾运动（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P124-125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 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</p:txBody>
      </p:sp>
      <p:sp>
        <p:nvSpPr>
          <p:cNvPr id="64516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0" y="304800"/>
            <a:ext cx="8540750" cy="11430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 </a:t>
            </a: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第三章  人类社会及其发展规律</a:t>
            </a:r>
            <a:b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</a:b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第二节 社会发展的动力</a:t>
            </a:r>
          </a:p>
        </p:txBody>
      </p:sp>
      <p:sp>
        <p:nvSpPr>
          <p:cNvPr id="20483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381000" y="1600200"/>
            <a:ext cx="8382000" cy="50292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一、社会形态更替（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P126-129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）（社会形态；社会形态更替的统一性和多样性、必然性与人们的历史选择性、前进性与曲折性）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二、社会基本矛盾是社会发展的根本动力（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P130-135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三、阶级斗争和社会革命在阶级社会发展中的作用（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P137-142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四、改革在社会发展的作用（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P142-143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六、科学技术在社会发展的作用（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P144-146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None/>
              <a:defRPr/>
            </a:pP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</p:txBody>
      </p:sp>
      <p:sp>
        <p:nvSpPr>
          <p:cNvPr id="65540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298450" y="304800"/>
            <a:ext cx="8540750" cy="7620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第三章 人类社会及其发展规律</a:t>
            </a:r>
          </a:p>
        </p:txBody>
      </p:sp>
      <p:sp>
        <p:nvSpPr>
          <p:cNvPr id="55299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533400" y="1143000"/>
            <a:ext cx="8153400" cy="53340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第三节 人民群众在历史发展中的作用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一、唯心史观（英雄史观）与唯物史观在历史创作者问题上的分歧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P147-149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；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二、人的本质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P148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；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三、人民群众是历史的创造者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P150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：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群众观点、群众路线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P153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；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四、个人在社会历史中的作用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P154-156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：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普通个人、历史人物；评价历史人物的方法；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领袖、群众、阶级、政党的关系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P157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）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。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</p:txBody>
      </p:sp>
      <p:sp>
        <p:nvSpPr>
          <p:cNvPr id="66564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标题 117761"/>
          <p:cNvSpPr>
            <a:spLocks noGrp="1"/>
          </p:cNvSpPr>
          <p:nvPr>
            <p:ph type="title"/>
          </p:nvPr>
        </p:nvSpPr>
        <p:spPr>
          <a:xfrm>
            <a:off x="611188" y="620713"/>
            <a:ext cx="7786687" cy="777875"/>
          </a:xfrm>
          <a:ln/>
        </p:spPr>
        <p:txBody>
          <a:bodyPr anchor="ctr"/>
          <a:lstStyle/>
          <a:p>
            <a:pPr algn="l"/>
            <a:r>
              <a:rPr lang="zh-CN" altLang="en-US" b="1" dirty="0">
                <a:ea typeface="楷体_GB2312" pitchFamily="49" charset="-122"/>
              </a:rPr>
              <a:t>四、五章</a:t>
            </a:r>
            <a:r>
              <a:rPr lang="zh-CN" altLang="en-US" dirty="0"/>
              <a:t>：</a:t>
            </a:r>
          </a:p>
        </p:txBody>
      </p:sp>
      <p:sp>
        <p:nvSpPr>
          <p:cNvPr id="117763" name="文本占位符 117762"/>
          <p:cNvSpPr>
            <a:spLocks noGrp="1"/>
          </p:cNvSpPr>
          <p:nvPr>
            <p:ph type="body" idx="1"/>
          </p:nvPr>
        </p:nvSpPr>
        <p:spPr>
          <a:xfrm>
            <a:off x="468313" y="1412875"/>
            <a:ext cx="8135937" cy="5084763"/>
          </a:xfrm>
          <a:ln/>
        </p:spPr>
        <p:txBody>
          <a:bodyPr/>
          <a:lstStyle/>
          <a:p>
            <a:pPr>
              <a:lnSpc>
                <a:spcPct val="130000"/>
              </a:lnSpc>
              <a:buNone/>
            </a:pPr>
            <a:r>
              <a:rPr lang="zh-CN" altLang="en-US" sz="4000" b="1" dirty="0"/>
              <a:t>一、一条主线</a:t>
            </a:r>
          </a:p>
          <a:p>
            <a:pPr>
              <a:lnSpc>
                <a:spcPct val="130000"/>
              </a:lnSpc>
              <a:buNone/>
            </a:pPr>
            <a:r>
              <a:rPr lang="zh-CN" altLang="en-US" sz="1600" b="1" dirty="0"/>
              <a:t>    </a:t>
            </a:r>
            <a:r>
              <a:rPr lang="zh-CN" altLang="en-US" sz="2400" b="1" dirty="0"/>
              <a:t>价值    剩余价值     利润     平均利润     垄断利润</a:t>
            </a:r>
            <a:endParaRPr lang="zh-CN" altLang="en-US" sz="2400" b="1"/>
          </a:p>
          <a:p>
            <a:pPr>
              <a:lnSpc>
                <a:spcPct val="80000"/>
              </a:lnSpc>
            </a:pPr>
            <a:endParaRPr lang="zh-CN" altLang="en-US" sz="2400" b="1" dirty="0"/>
          </a:p>
          <a:p>
            <a:pPr>
              <a:lnSpc>
                <a:spcPct val="130000"/>
              </a:lnSpc>
              <a:buNone/>
            </a:pPr>
            <a:r>
              <a:rPr lang="zh-CN" altLang="en-US" sz="3600" b="1" dirty="0"/>
              <a:t>二、三大理论</a:t>
            </a:r>
          </a:p>
          <a:p>
            <a:pPr>
              <a:lnSpc>
                <a:spcPct val="130000"/>
              </a:lnSpc>
              <a:buNone/>
            </a:pPr>
            <a:r>
              <a:rPr lang="en-US" altLang="zh-CN" sz="2800" b="1" dirty="0"/>
              <a:t>1</a:t>
            </a:r>
            <a:r>
              <a:rPr lang="zh-CN" altLang="en-US" sz="2800" b="1" dirty="0"/>
              <a:t>、劳动价值理论</a:t>
            </a:r>
            <a:r>
              <a:rPr lang="zh-CN" altLang="en-US" sz="2800" dirty="0"/>
              <a:t>（</a:t>
            </a:r>
            <a:r>
              <a:rPr lang="zh-CN" altLang="en-US" sz="2800" b="1" dirty="0"/>
              <a:t>教材第四章第一节</a:t>
            </a:r>
            <a:r>
              <a:rPr lang="zh-CN" altLang="en-US" sz="2800" dirty="0"/>
              <a:t>）</a:t>
            </a:r>
          </a:p>
          <a:p>
            <a:pPr>
              <a:lnSpc>
                <a:spcPct val="130000"/>
              </a:lnSpc>
              <a:buNone/>
            </a:pPr>
            <a:r>
              <a:rPr lang="en-US" altLang="zh-CN" sz="2800" b="1" dirty="0"/>
              <a:t>2</a:t>
            </a:r>
            <a:r>
              <a:rPr lang="zh-CN" altLang="en-US" sz="2800" b="1" dirty="0"/>
              <a:t>、剩余价值理论</a:t>
            </a:r>
            <a:r>
              <a:rPr lang="zh-CN" altLang="en-US" sz="2800" dirty="0"/>
              <a:t>（</a:t>
            </a:r>
            <a:r>
              <a:rPr lang="zh-CN" altLang="en-US" sz="2800" b="1" dirty="0"/>
              <a:t>教材第四章第二节</a:t>
            </a:r>
            <a:r>
              <a:rPr lang="zh-CN" altLang="en-US" sz="2800" dirty="0"/>
              <a:t>）</a:t>
            </a:r>
          </a:p>
          <a:p>
            <a:pPr>
              <a:lnSpc>
                <a:spcPct val="130000"/>
              </a:lnSpc>
              <a:buNone/>
            </a:pPr>
            <a:r>
              <a:rPr lang="en-US" altLang="zh-CN" sz="2800" b="1" dirty="0"/>
              <a:t>3</a:t>
            </a:r>
            <a:r>
              <a:rPr lang="zh-CN" altLang="en-US" sz="2800" b="1" dirty="0"/>
              <a:t>、垄断资本主义理论</a:t>
            </a:r>
            <a:r>
              <a:rPr lang="zh-CN" altLang="en-US" sz="2800" dirty="0"/>
              <a:t>（</a:t>
            </a:r>
            <a:r>
              <a:rPr lang="zh-CN" altLang="en-US" sz="2800" b="1" dirty="0"/>
              <a:t>教材第五章</a:t>
            </a:r>
            <a:r>
              <a:rPr lang="zh-CN" altLang="en-US" sz="2800" dirty="0"/>
              <a:t>）</a:t>
            </a:r>
          </a:p>
        </p:txBody>
      </p:sp>
      <p:sp>
        <p:nvSpPr>
          <p:cNvPr id="117764" name="直接连接符 117763"/>
          <p:cNvSpPr/>
          <p:nvPr/>
        </p:nvSpPr>
        <p:spPr>
          <a:xfrm>
            <a:off x="1476375" y="2636838"/>
            <a:ext cx="287338" cy="0"/>
          </a:xfrm>
          <a:prstGeom prst="line">
            <a:avLst/>
          </a:prstGeom>
          <a:ln w="190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17765" name="直接连接符 117764"/>
          <p:cNvSpPr/>
          <p:nvPr/>
        </p:nvSpPr>
        <p:spPr>
          <a:xfrm>
            <a:off x="3059113" y="2636838"/>
            <a:ext cx="287337" cy="0"/>
          </a:xfrm>
          <a:prstGeom prst="line">
            <a:avLst/>
          </a:prstGeom>
          <a:ln w="190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17766" name="直接连接符 117765"/>
          <p:cNvSpPr/>
          <p:nvPr/>
        </p:nvSpPr>
        <p:spPr>
          <a:xfrm>
            <a:off x="4140200" y="2636838"/>
            <a:ext cx="287338" cy="0"/>
          </a:xfrm>
          <a:prstGeom prst="line">
            <a:avLst/>
          </a:prstGeom>
          <a:ln w="190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17767" name="直接连接符 117766"/>
          <p:cNvSpPr/>
          <p:nvPr/>
        </p:nvSpPr>
        <p:spPr>
          <a:xfrm>
            <a:off x="5724525" y="2636838"/>
            <a:ext cx="288925" cy="0"/>
          </a:xfrm>
          <a:prstGeom prst="line">
            <a:avLst/>
          </a:prstGeom>
          <a:ln w="190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3" name="文本占位符 138242"/>
          <p:cNvSpPr>
            <a:spLocks noGrp="1"/>
          </p:cNvSpPr>
          <p:nvPr>
            <p:ph type="body" idx="1"/>
          </p:nvPr>
        </p:nvSpPr>
        <p:spPr>
          <a:xfrm>
            <a:off x="468313" y="549275"/>
            <a:ext cx="8229600" cy="5543550"/>
          </a:xfrm>
          <a:ln/>
        </p:spPr>
        <p:txBody>
          <a:bodyPr/>
          <a:lstStyle/>
          <a:p>
            <a:endParaRPr lang="en-US" altLang="zh-CN" b="1" dirty="0"/>
          </a:p>
          <a:p>
            <a:pPr>
              <a:buNone/>
            </a:pPr>
            <a:r>
              <a:rPr lang="en-US" altLang="zh-CN" sz="3600" b="1" dirty="0"/>
              <a:t>  </a:t>
            </a:r>
            <a:r>
              <a:rPr lang="zh-CN" altLang="en-US" sz="3600" b="1" dirty="0"/>
              <a:t>一、劳动价值理论</a:t>
            </a:r>
            <a:r>
              <a:rPr lang="zh-CN" altLang="en-US" dirty="0">
                <a:ea typeface="黑体" panose="02010609060101010101" pitchFamily="2" charset="-122"/>
              </a:rPr>
              <a:t>（</a:t>
            </a:r>
            <a:r>
              <a:rPr lang="zh-CN" altLang="en-US" sz="2800" dirty="0">
                <a:ea typeface="黑体" panose="02010609060101010101" pitchFamily="2" charset="-122"/>
              </a:rPr>
              <a:t>教材第四章第一节）</a:t>
            </a:r>
            <a:endParaRPr lang="zh-CN" altLang="en-US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buNone/>
            </a:pP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（一）商品经济</a:t>
            </a:r>
          </a:p>
          <a:p>
            <a:pPr>
              <a:buNone/>
            </a:pP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（二）商品二因素及生产商品的劳动二重性</a:t>
            </a:r>
          </a:p>
          <a:p>
            <a:pPr>
              <a:buNone/>
            </a:pP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（三）价值量与价值规律</a:t>
            </a:r>
          </a:p>
          <a:p>
            <a:pPr>
              <a:buNone/>
            </a:pP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（四）价值形式的发展与货币的产生</a:t>
            </a:r>
          </a:p>
          <a:p>
            <a:pPr>
              <a:buNone/>
            </a:pP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（五）私有制基础上商品经济的基本矛盾</a:t>
            </a:r>
            <a:endParaRPr lang="zh-CN" altLang="en-US" b="1" dirty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7" name="文本占位符 149506"/>
          <p:cNvSpPr>
            <a:spLocks noGrp="1"/>
          </p:cNvSpPr>
          <p:nvPr>
            <p:ph type="body" idx="1"/>
          </p:nvPr>
        </p:nvSpPr>
        <p:spPr>
          <a:xfrm>
            <a:off x="179388" y="404813"/>
            <a:ext cx="8507412" cy="5865812"/>
          </a:xfrm>
          <a:ln/>
        </p:spPr>
        <p:txBody>
          <a:bodyPr/>
          <a:lstStyle/>
          <a:p>
            <a:pPr>
              <a:buNone/>
            </a:pPr>
            <a:endParaRPr dirty="0"/>
          </a:p>
        </p:txBody>
      </p:sp>
      <p:sp>
        <p:nvSpPr>
          <p:cNvPr id="149508" name="文本框 149507"/>
          <p:cNvSpPr txBox="1"/>
          <p:nvPr/>
        </p:nvSpPr>
        <p:spPr>
          <a:xfrm>
            <a:off x="395288" y="1628775"/>
            <a:ext cx="1439862" cy="8175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lnSpc>
                <a:spcPct val="60000"/>
              </a:lnSpc>
              <a:spcBef>
                <a:spcPct val="50000"/>
              </a:spcBef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商品</a:t>
            </a:r>
          </a:p>
          <a:p>
            <a:pPr marL="342900" indent="-342900">
              <a:lnSpc>
                <a:spcPct val="60000"/>
              </a:lnSpc>
              <a:spcBef>
                <a:spcPct val="50000"/>
              </a:spcBef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经济</a:t>
            </a:r>
          </a:p>
        </p:txBody>
      </p:sp>
      <p:sp>
        <p:nvSpPr>
          <p:cNvPr id="149509" name="直接连接符 149508"/>
          <p:cNvSpPr/>
          <p:nvPr/>
        </p:nvSpPr>
        <p:spPr>
          <a:xfrm>
            <a:off x="1258888" y="2060575"/>
            <a:ext cx="360362" cy="0"/>
          </a:xfrm>
          <a:prstGeom prst="line">
            <a:avLst/>
          </a:prstGeom>
          <a:ln w="190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49510" name="矩形 149509"/>
          <p:cNvSpPr/>
          <p:nvPr/>
        </p:nvSpPr>
        <p:spPr>
          <a:xfrm>
            <a:off x="468313" y="1557338"/>
            <a:ext cx="790575" cy="93503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9512" name="矩形 149511"/>
          <p:cNvSpPr/>
          <p:nvPr/>
        </p:nvSpPr>
        <p:spPr>
          <a:xfrm>
            <a:off x="1692275" y="1628775"/>
            <a:ext cx="792163" cy="8636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商品</a:t>
            </a:r>
          </a:p>
        </p:txBody>
      </p:sp>
      <p:sp>
        <p:nvSpPr>
          <p:cNvPr id="149513" name="直接连接符 149512"/>
          <p:cNvSpPr/>
          <p:nvPr/>
        </p:nvSpPr>
        <p:spPr>
          <a:xfrm flipH="1" flipV="1">
            <a:off x="3635375" y="1268413"/>
            <a:ext cx="431800" cy="0"/>
          </a:xfrm>
          <a:prstGeom prst="line">
            <a:avLst/>
          </a:prstGeom>
          <a:ln w="190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49514" name="矩形 149513"/>
          <p:cNvSpPr/>
          <p:nvPr/>
        </p:nvSpPr>
        <p:spPr>
          <a:xfrm>
            <a:off x="2771775" y="836613"/>
            <a:ext cx="863600" cy="8636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342900" indent="-342900" algn="ctr">
              <a:lnSpc>
                <a:spcPct val="7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使用</a:t>
            </a:r>
          </a:p>
          <a:p>
            <a:pPr marL="342900" indent="-342900" algn="ctr">
              <a:lnSpc>
                <a:spcPct val="7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价值</a:t>
            </a:r>
          </a:p>
        </p:txBody>
      </p:sp>
      <p:sp>
        <p:nvSpPr>
          <p:cNvPr id="149515" name="左大括号 149514"/>
          <p:cNvSpPr/>
          <p:nvPr/>
        </p:nvSpPr>
        <p:spPr>
          <a:xfrm>
            <a:off x="2555875" y="1268413"/>
            <a:ext cx="215900" cy="1441450"/>
          </a:xfrm>
          <a:prstGeom prst="leftBrace">
            <a:avLst>
              <a:gd name="adj1" fmla="val 55637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9516" name="矩形 149515"/>
          <p:cNvSpPr/>
          <p:nvPr/>
        </p:nvSpPr>
        <p:spPr>
          <a:xfrm>
            <a:off x="4067175" y="765175"/>
            <a:ext cx="792163" cy="8636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342900" indent="-342900" algn="ctr">
              <a:lnSpc>
                <a:spcPct val="7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具体</a:t>
            </a:r>
          </a:p>
          <a:p>
            <a:pPr marL="342900" indent="-342900" algn="ctr">
              <a:lnSpc>
                <a:spcPct val="7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劳动</a:t>
            </a:r>
          </a:p>
        </p:txBody>
      </p:sp>
      <p:sp>
        <p:nvSpPr>
          <p:cNvPr id="149517" name="矩形 149516"/>
          <p:cNvSpPr/>
          <p:nvPr/>
        </p:nvSpPr>
        <p:spPr>
          <a:xfrm>
            <a:off x="2771775" y="2349500"/>
            <a:ext cx="792163" cy="8636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价值</a:t>
            </a:r>
          </a:p>
        </p:txBody>
      </p:sp>
      <p:sp>
        <p:nvSpPr>
          <p:cNvPr id="149518" name="直接连接符 149517"/>
          <p:cNvSpPr/>
          <p:nvPr/>
        </p:nvSpPr>
        <p:spPr>
          <a:xfrm flipH="1" flipV="1">
            <a:off x="3563938" y="2781300"/>
            <a:ext cx="360362" cy="0"/>
          </a:xfrm>
          <a:prstGeom prst="line">
            <a:avLst/>
          </a:prstGeom>
          <a:ln w="190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49521" name="矩形 149520"/>
          <p:cNvSpPr/>
          <p:nvPr/>
        </p:nvSpPr>
        <p:spPr>
          <a:xfrm>
            <a:off x="3995738" y="2349500"/>
            <a:ext cx="865187" cy="93662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抽象</a:t>
            </a:r>
          </a:p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劳动</a:t>
            </a:r>
          </a:p>
        </p:txBody>
      </p:sp>
      <p:sp>
        <p:nvSpPr>
          <p:cNvPr id="149522" name="右大括号 149521"/>
          <p:cNvSpPr/>
          <p:nvPr/>
        </p:nvSpPr>
        <p:spPr>
          <a:xfrm>
            <a:off x="4859338" y="1052513"/>
            <a:ext cx="288925" cy="1871662"/>
          </a:xfrm>
          <a:prstGeom prst="rightBrace">
            <a:avLst>
              <a:gd name="adj1" fmla="val 53983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9523" name="矩形 149522"/>
          <p:cNvSpPr/>
          <p:nvPr/>
        </p:nvSpPr>
        <p:spPr>
          <a:xfrm>
            <a:off x="5148263" y="1268413"/>
            <a:ext cx="1439862" cy="122396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342900" indent="-342900" algn="ctr">
              <a:lnSpc>
                <a:spcPct val="6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生产商品</a:t>
            </a:r>
          </a:p>
          <a:p>
            <a:pPr marL="342900" indent="-342900" algn="ctr">
              <a:lnSpc>
                <a:spcPct val="6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的劳动</a:t>
            </a:r>
          </a:p>
          <a:p>
            <a:pPr marL="342900" indent="-342900" algn="ctr">
              <a:lnSpc>
                <a:spcPct val="60000"/>
              </a:lnSpc>
            </a:pPr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二重性</a:t>
            </a:r>
          </a:p>
        </p:txBody>
      </p:sp>
      <p:sp>
        <p:nvSpPr>
          <p:cNvPr id="149524" name="直接连接符 149523"/>
          <p:cNvSpPr/>
          <p:nvPr/>
        </p:nvSpPr>
        <p:spPr>
          <a:xfrm flipH="1">
            <a:off x="2268538" y="3213100"/>
            <a:ext cx="719137" cy="431800"/>
          </a:xfrm>
          <a:prstGeom prst="line">
            <a:avLst/>
          </a:prstGeom>
          <a:ln w="222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49525" name="直接连接符 149524"/>
          <p:cNvSpPr/>
          <p:nvPr/>
        </p:nvSpPr>
        <p:spPr>
          <a:xfrm>
            <a:off x="3419475" y="3213100"/>
            <a:ext cx="720725" cy="503238"/>
          </a:xfrm>
          <a:prstGeom prst="line">
            <a:avLst/>
          </a:prstGeom>
          <a:ln w="190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49526" name="直接连接符 149525"/>
          <p:cNvSpPr/>
          <p:nvPr/>
        </p:nvSpPr>
        <p:spPr>
          <a:xfrm>
            <a:off x="6588125" y="1916113"/>
            <a:ext cx="360363" cy="0"/>
          </a:xfrm>
          <a:prstGeom prst="line">
            <a:avLst/>
          </a:prstGeom>
          <a:ln w="222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49527" name="矩形 149526"/>
          <p:cNvSpPr/>
          <p:nvPr/>
        </p:nvSpPr>
        <p:spPr>
          <a:xfrm>
            <a:off x="1331913" y="3644900"/>
            <a:ext cx="1150937" cy="4318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价值量</a:t>
            </a:r>
          </a:p>
        </p:txBody>
      </p:sp>
      <p:sp>
        <p:nvSpPr>
          <p:cNvPr id="149528" name="直接连接符 149527"/>
          <p:cNvSpPr/>
          <p:nvPr/>
        </p:nvSpPr>
        <p:spPr>
          <a:xfrm flipH="1">
            <a:off x="1835150" y="4149725"/>
            <a:ext cx="0" cy="431800"/>
          </a:xfrm>
          <a:prstGeom prst="line">
            <a:avLst/>
          </a:prstGeom>
          <a:ln w="222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49529" name="矩形 149528"/>
          <p:cNvSpPr/>
          <p:nvPr/>
        </p:nvSpPr>
        <p:spPr>
          <a:xfrm>
            <a:off x="1258888" y="4581525"/>
            <a:ext cx="1512887" cy="503238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价值规律</a:t>
            </a:r>
          </a:p>
        </p:txBody>
      </p:sp>
      <p:sp>
        <p:nvSpPr>
          <p:cNvPr id="149531" name="矩形 149530"/>
          <p:cNvSpPr/>
          <p:nvPr/>
        </p:nvSpPr>
        <p:spPr>
          <a:xfrm>
            <a:off x="3348038" y="3716338"/>
            <a:ext cx="1439862" cy="4318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价值形式</a:t>
            </a:r>
          </a:p>
        </p:txBody>
      </p:sp>
      <p:sp>
        <p:nvSpPr>
          <p:cNvPr id="149532" name="直接连接符 149531"/>
          <p:cNvSpPr/>
          <p:nvPr/>
        </p:nvSpPr>
        <p:spPr>
          <a:xfrm flipH="1">
            <a:off x="3995738" y="4221163"/>
            <a:ext cx="0" cy="431800"/>
          </a:xfrm>
          <a:prstGeom prst="line">
            <a:avLst/>
          </a:prstGeom>
          <a:ln w="222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49533" name="矩形 149532"/>
          <p:cNvSpPr/>
          <p:nvPr/>
        </p:nvSpPr>
        <p:spPr>
          <a:xfrm>
            <a:off x="3563938" y="4652963"/>
            <a:ext cx="936625" cy="4318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货币</a:t>
            </a:r>
          </a:p>
        </p:txBody>
      </p:sp>
      <p:sp>
        <p:nvSpPr>
          <p:cNvPr id="149534" name="矩形 149533"/>
          <p:cNvSpPr/>
          <p:nvPr/>
        </p:nvSpPr>
        <p:spPr>
          <a:xfrm>
            <a:off x="7019925" y="836613"/>
            <a:ext cx="1439863" cy="230346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私有制</a:t>
            </a:r>
          </a:p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基础上</a:t>
            </a:r>
          </a:p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商品经济</a:t>
            </a:r>
          </a:p>
          <a:p>
            <a:pPr marL="342900" indent="-342900" algn="ctr"/>
            <a:r>
              <a:rPr lang="zh-CN" altLang="en-US" sz="2800" dirty="0">
                <a:latin typeface="Arial" panose="020B0604020202020204" pitchFamily="34" charset="0"/>
                <a:ea typeface="黑体" panose="02010609060101010101" pitchFamily="2" charset="-122"/>
              </a:rPr>
              <a:t>基本矛盾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1" name="文本占位符 150530"/>
          <p:cNvSpPr>
            <a:spLocks noGrp="1"/>
          </p:cNvSpPr>
          <p:nvPr>
            <p:ph type="body" idx="1"/>
          </p:nvPr>
        </p:nvSpPr>
        <p:spPr>
          <a:xfrm>
            <a:off x="611188" y="692150"/>
            <a:ext cx="8229600" cy="5649913"/>
          </a:xfrm>
          <a:ln/>
        </p:spPr>
        <p:txBody>
          <a:bodyPr/>
          <a:lstStyle/>
          <a:p>
            <a:pPr>
              <a:lnSpc>
                <a:spcPct val="120000"/>
              </a:lnSpc>
              <a:buNone/>
            </a:pPr>
            <a:r>
              <a:rPr lang="zh-CN" altLang="en-US" sz="4000" b="1" dirty="0"/>
              <a:t>二、剩余价值理论</a:t>
            </a:r>
            <a:r>
              <a:rPr lang="zh-CN" altLang="en-US" dirty="0">
                <a:ea typeface="黑体" panose="02010609060101010101" pitchFamily="2" charset="-122"/>
              </a:rPr>
              <a:t>（</a:t>
            </a:r>
            <a:r>
              <a:rPr lang="zh-CN" altLang="en-US" sz="2800" dirty="0">
                <a:ea typeface="黑体" panose="02010609060101010101" pitchFamily="2" charset="-122"/>
              </a:rPr>
              <a:t>教材第四章第二节）</a:t>
            </a:r>
          </a:p>
          <a:p>
            <a:pPr>
              <a:lnSpc>
                <a:spcPct val="120000"/>
              </a:lnSpc>
              <a:buNone/>
            </a:pP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（一）剩余价值生产理论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1.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劳动力成为商品 </a:t>
            </a:r>
            <a:r>
              <a:rPr lang="zh-CN" altLang="en-US" sz="2800" b="1" dirty="0">
                <a:latin typeface="黑体" panose="02010609060101010101" pitchFamily="2" charset="-122"/>
                <a:ea typeface="黑体" panose="02010609060101010101" pitchFamily="2" charset="-122"/>
              </a:rPr>
              <a:t>（条件；二因素）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2.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资本主义生产过程的两重性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3.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不变资本和可变资本</a:t>
            </a:r>
          </a:p>
          <a:p>
            <a:pPr>
              <a:lnSpc>
                <a:spcPct val="120000"/>
              </a:lnSpc>
              <a:buNone/>
            </a:pP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   </a:t>
            </a:r>
            <a:r>
              <a:rPr lang="zh-CN" altLang="en-US" sz="2800" b="1" dirty="0">
                <a:latin typeface="黑体" panose="02010609060101010101" pitchFamily="2" charset="-122"/>
                <a:ea typeface="黑体" panose="02010609060101010101" pitchFamily="2" charset="-122"/>
              </a:rPr>
              <a:t>（划分依据、内容、意义）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4.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生产剩余价值的两种基本方法</a:t>
            </a:r>
          </a:p>
          <a:p>
            <a:pPr>
              <a:lnSpc>
                <a:spcPct val="120000"/>
              </a:lnSpc>
              <a:buNone/>
            </a:pPr>
            <a:endParaRPr lang="zh-CN" altLang="en-US" sz="2800" b="1" dirty="0">
              <a:solidFill>
                <a:srgbClr val="00CC00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Rectangle 4"/>
          <p:cNvSpPr>
            <a:spLocks noChangeArrowheads="1"/>
          </p:cNvSpPr>
          <p:nvPr/>
        </p:nvSpPr>
        <p:spPr bwMode="auto">
          <a:xfrm>
            <a:off x="304800" y="1924050"/>
            <a:ext cx="8610600" cy="26765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四、期末考试范围：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（复习以教材为主）</a:t>
            </a: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涵盖教材全部内容，重点是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绪论、第一至第四章；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CC33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（哲学占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70%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，政治经济学占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20%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，绪论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+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科社占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10%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。）</a:t>
            </a: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要求：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掌握基本概念、原理；能够理论联系实际。</a:t>
            </a:r>
          </a:p>
        </p:txBody>
      </p:sp>
      <p:sp>
        <p:nvSpPr>
          <p:cNvPr id="38917" name="Rectangle 5"/>
          <p:cNvSpPr>
            <a:spLocks noChangeArrowheads="1"/>
          </p:cNvSpPr>
          <p:nvPr/>
        </p:nvSpPr>
        <p:spPr bwMode="auto">
          <a:xfrm>
            <a:off x="457200" y="539750"/>
            <a:ext cx="8101013" cy="9017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黑体" panose="02010609060101010101" pitchFamily="2" charset="-122"/>
                <a:cs typeface="+mn-cs"/>
              </a:rPr>
              <a:t>关于考试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ransition>
    <p:spli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7" name="文本占位符 139266"/>
          <p:cNvSpPr>
            <a:spLocks noGrp="1"/>
          </p:cNvSpPr>
          <p:nvPr>
            <p:ph type="body" idx="1"/>
          </p:nvPr>
        </p:nvSpPr>
        <p:spPr>
          <a:xfrm>
            <a:off x="468313" y="260350"/>
            <a:ext cx="8435975" cy="6408738"/>
          </a:xfrm>
          <a:ln/>
        </p:spPr>
        <p:txBody>
          <a:bodyPr/>
          <a:lstStyle/>
          <a:p>
            <a:pPr>
              <a:buNone/>
            </a:pPr>
            <a:r>
              <a:rPr lang="zh-CN" altLang="en-US" sz="3600" b="1" dirty="0"/>
              <a:t>（二）资本积累理论</a:t>
            </a:r>
          </a:p>
          <a:p>
            <a:r>
              <a:rPr lang="en-US" altLang="zh-CN"/>
              <a:t>1.</a:t>
            </a:r>
            <a:r>
              <a:rPr lang="zh-CN" altLang="en-US" dirty="0">
                <a:ea typeface="黑体" panose="02010609060101010101" pitchFamily="2" charset="-122"/>
              </a:rPr>
              <a:t>资本积累 </a:t>
            </a:r>
            <a:r>
              <a:rPr lang="zh-CN" altLang="en-US" sz="2800" b="1" dirty="0">
                <a:ea typeface="黑体" panose="02010609060101010101" pitchFamily="2" charset="-122"/>
              </a:rPr>
              <a:t>（含义）</a:t>
            </a:r>
          </a:p>
          <a:p>
            <a:r>
              <a:rPr lang="en-US" altLang="zh-CN" dirty="0">
                <a:ea typeface="黑体" panose="02010609060101010101" pitchFamily="2" charset="-122"/>
              </a:rPr>
              <a:t>2.</a:t>
            </a:r>
            <a:r>
              <a:rPr lang="zh-CN" altLang="en-US" dirty="0">
                <a:ea typeface="黑体" panose="02010609060101010101" pitchFamily="2" charset="-122"/>
              </a:rPr>
              <a:t>扩大再生产</a:t>
            </a:r>
          </a:p>
          <a:p>
            <a:pPr>
              <a:lnSpc>
                <a:spcPct val="120000"/>
              </a:lnSpc>
            </a:pPr>
            <a:r>
              <a:rPr lang="en-US" altLang="zh-CN"/>
              <a:t>3.</a:t>
            </a:r>
            <a:r>
              <a:rPr lang="zh-CN" altLang="en-US" dirty="0">
                <a:ea typeface="黑体" panose="02010609060101010101" pitchFamily="2" charset="-122"/>
              </a:rPr>
              <a:t>资本有机构成提高和相对人口过剩</a:t>
            </a:r>
          </a:p>
          <a:p>
            <a:pPr>
              <a:lnSpc>
                <a:spcPct val="120000"/>
              </a:lnSpc>
              <a:buNone/>
            </a:pPr>
            <a:r>
              <a:rPr lang="zh-CN" altLang="en-US" sz="3600" b="1" dirty="0"/>
              <a:t>（三）资本流通理论</a:t>
            </a:r>
          </a:p>
          <a:p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1.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资本循环</a:t>
            </a:r>
          </a:p>
          <a:p>
            <a:pPr>
              <a:buNone/>
            </a:pPr>
            <a:r>
              <a:rPr lang="zh-CN" altLang="en-US" sz="2800" b="1" dirty="0">
                <a:latin typeface="黑体" panose="02010609060101010101" pitchFamily="2" charset="-122"/>
                <a:ea typeface="黑体" panose="02010609060101010101" pitchFamily="2" charset="-122"/>
              </a:rPr>
              <a:t>   （三个阶段、三种职能形式、两个条件）</a:t>
            </a:r>
          </a:p>
          <a:p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2.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资本周转</a:t>
            </a:r>
            <a:r>
              <a:rPr lang="zh-CN" altLang="en-US" sz="2800" dirty="0">
                <a:latin typeface="黑体" panose="02010609060101010101" pitchFamily="2" charset="-122"/>
                <a:ea typeface="黑体" panose="02010609060101010101" pitchFamily="2" charset="-122"/>
              </a:rPr>
              <a:t> </a:t>
            </a:r>
            <a:r>
              <a:rPr lang="zh-CN" altLang="en-US" sz="2800" b="1" dirty="0">
                <a:latin typeface="黑体" panose="02010609060101010101" pitchFamily="2" charset="-122"/>
                <a:ea typeface="黑体" panose="02010609060101010101" pitchFamily="2" charset="-122"/>
              </a:rPr>
              <a:t>（影响因素）</a:t>
            </a:r>
          </a:p>
          <a:p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3.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社会总资本的再生产 </a:t>
            </a:r>
            <a:r>
              <a:rPr lang="zh-CN" altLang="en-US" sz="2800" b="1" dirty="0">
                <a:latin typeface="黑体" panose="02010609060101010101" pitchFamily="2" charset="-122"/>
                <a:ea typeface="黑体" panose="02010609060101010101" pitchFamily="2" charset="-122"/>
              </a:rPr>
              <a:t>（核心问题）</a:t>
            </a:r>
          </a:p>
          <a:p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4.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资本主义的经济危机 </a:t>
            </a:r>
            <a:r>
              <a:rPr lang="zh-CN" altLang="en-US" sz="2800" b="1" dirty="0">
                <a:latin typeface="黑体" panose="02010609060101010101" pitchFamily="2" charset="-122"/>
                <a:ea typeface="黑体" panose="02010609060101010101" pitchFamily="2" charset="-122"/>
              </a:rPr>
              <a:t>（实质、根源）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5" name="文本占位符 151554"/>
          <p:cNvSpPr>
            <a:spLocks noGrp="1"/>
          </p:cNvSpPr>
          <p:nvPr>
            <p:ph type="body" idx="1"/>
          </p:nvPr>
        </p:nvSpPr>
        <p:spPr>
          <a:xfrm>
            <a:off x="914400" y="1281113"/>
            <a:ext cx="8229600" cy="5576887"/>
          </a:xfrm>
          <a:ln/>
        </p:spPr>
        <p:txBody>
          <a:bodyPr/>
          <a:lstStyle/>
          <a:p>
            <a:pPr>
              <a:lnSpc>
                <a:spcPct val="120000"/>
              </a:lnSpc>
              <a:buNone/>
            </a:pPr>
            <a:r>
              <a:rPr lang="zh-CN" altLang="en-US" sz="3600" b="1" dirty="0"/>
              <a:t>（四）剩余价值分配理论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1.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资本主义条件下工资的实质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2.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剩余价值转化为利润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3.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平均利润率的形成</a:t>
            </a:r>
            <a:endParaRPr lang="zh-CN" altLang="en-US" b="1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lnSpc>
                <a:spcPct val="120000"/>
              </a:lnSpc>
              <a:buNone/>
            </a:pPr>
            <a:endParaRPr lang="zh-CN" altLang="en-US" b="1" dirty="0"/>
          </a:p>
          <a:p>
            <a:pPr>
              <a:buNone/>
            </a:pPr>
            <a:r>
              <a:rPr lang="zh-CN" altLang="en-US" b="1" dirty="0"/>
              <a:t> </a:t>
            </a:r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9" name="文本占位符 152578"/>
          <p:cNvSpPr>
            <a:spLocks noGrp="1"/>
          </p:cNvSpPr>
          <p:nvPr>
            <p:ph type="body" idx="1"/>
          </p:nvPr>
        </p:nvSpPr>
        <p:spPr>
          <a:xfrm>
            <a:off x="179388" y="404813"/>
            <a:ext cx="8964612" cy="6453187"/>
          </a:xfrm>
          <a:ln/>
        </p:spPr>
        <p:txBody>
          <a:bodyPr/>
          <a:lstStyle/>
          <a:p>
            <a:pPr>
              <a:lnSpc>
                <a:spcPct val="110000"/>
              </a:lnSpc>
              <a:buNone/>
            </a:pPr>
            <a:r>
              <a:rPr lang="zh-CN" altLang="en-US" sz="3600" b="1" dirty="0"/>
              <a:t>三、垄断资本主义理论</a:t>
            </a:r>
            <a:r>
              <a:rPr lang="zh-CN" altLang="en-US" b="1" dirty="0"/>
              <a:t>（教材第五章）</a:t>
            </a:r>
          </a:p>
          <a:p>
            <a:pPr>
              <a:lnSpc>
                <a:spcPct val="110000"/>
              </a:lnSpc>
              <a:buNone/>
            </a:pPr>
            <a:r>
              <a:rPr lang="zh-CN" altLang="en-US" dirty="0"/>
              <a:t> </a:t>
            </a:r>
            <a:r>
              <a:rPr lang="zh-CN" altLang="en-US" dirty="0">
                <a:ea typeface="黑体" panose="02010609060101010101" pitchFamily="2" charset="-122"/>
              </a:rPr>
              <a:t>（一）垄断资本主义的发展阶段</a:t>
            </a:r>
          </a:p>
          <a:p>
            <a:pPr>
              <a:lnSpc>
                <a:spcPct val="110000"/>
              </a:lnSpc>
            </a:pPr>
            <a:r>
              <a:rPr lang="en-US" altLang="zh-CN"/>
              <a:t>1.</a:t>
            </a:r>
            <a:r>
              <a:rPr lang="zh-CN" altLang="en-US" dirty="0">
                <a:ea typeface="黑体" panose="02010609060101010101" pitchFamily="2" charset="-122"/>
              </a:rPr>
              <a:t>私人垄断资本主义</a:t>
            </a:r>
            <a:endParaRPr lang="zh-CN" altLang="en-US" dirty="0"/>
          </a:p>
          <a:p>
            <a:pPr>
              <a:lnSpc>
                <a:spcPct val="110000"/>
              </a:lnSpc>
              <a:buNone/>
            </a:pPr>
            <a:r>
              <a:rPr lang="zh-CN" altLang="en-US" sz="2800" b="1" dirty="0"/>
              <a:t>   （垄断及其形成原因；垄断条件下的竞争；</a:t>
            </a:r>
          </a:p>
          <a:p>
            <a:pPr>
              <a:lnSpc>
                <a:spcPct val="110000"/>
              </a:lnSpc>
              <a:buNone/>
            </a:pPr>
            <a:r>
              <a:rPr lang="zh-CN" altLang="en-US" sz="2800" b="1" dirty="0"/>
              <a:t>                金融资本和金融寡头；垄断利润）</a:t>
            </a:r>
          </a:p>
          <a:p>
            <a:pPr>
              <a:lnSpc>
                <a:spcPct val="110000"/>
              </a:lnSpc>
              <a:buNone/>
            </a:pPr>
            <a:r>
              <a:rPr lang="zh-CN" altLang="en-US" sz="2800" b="1"/>
              <a:t> </a:t>
            </a:r>
            <a:r>
              <a:rPr lang="zh-CN" altLang="en-US" sz="1000" dirty="0"/>
              <a:t>●</a:t>
            </a:r>
            <a:r>
              <a:rPr lang="zh-CN" altLang="en-US" sz="2800" b="1"/>
              <a:t>  </a:t>
            </a:r>
            <a:r>
              <a:rPr lang="en-US" altLang="zh-CN" sz="2800"/>
              <a:t>2.</a:t>
            </a:r>
            <a:r>
              <a:rPr lang="zh-CN" altLang="en-US" dirty="0">
                <a:ea typeface="黑体" panose="02010609060101010101" pitchFamily="2" charset="-122"/>
              </a:rPr>
              <a:t>国家垄断资本主义</a:t>
            </a:r>
            <a:r>
              <a:rPr lang="zh-CN" altLang="en-US" sz="2800" b="1" dirty="0">
                <a:ea typeface="黑体" panose="02010609060101010101" pitchFamily="2" charset="-122"/>
              </a:rPr>
              <a:t>（含义、形式）</a:t>
            </a:r>
          </a:p>
          <a:p>
            <a:pPr>
              <a:lnSpc>
                <a:spcPct val="110000"/>
              </a:lnSpc>
              <a:buNone/>
            </a:pPr>
            <a:r>
              <a:rPr lang="zh-CN" altLang="en-US" sz="1000" dirty="0"/>
              <a:t>●</a:t>
            </a:r>
            <a:r>
              <a:rPr lang="zh-CN" altLang="en-US" sz="2800" b="1"/>
              <a:t>   </a:t>
            </a:r>
            <a:r>
              <a:rPr lang="en-US" altLang="zh-CN" sz="2800">
                <a:ea typeface="黑体" panose="02010609060101010101" pitchFamily="2" charset="-122"/>
              </a:rPr>
              <a:t>3.</a:t>
            </a:r>
            <a:r>
              <a:rPr lang="zh-CN" altLang="en-US" dirty="0">
                <a:ea typeface="黑体" panose="02010609060101010101" pitchFamily="2" charset="-122"/>
              </a:rPr>
              <a:t>经济全球化</a:t>
            </a:r>
            <a:r>
              <a:rPr lang="zh-CN" altLang="en-US" sz="2800" b="1" dirty="0">
                <a:ea typeface="黑体" panose="02010609060101010101" pitchFamily="2" charset="-122"/>
              </a:rPr>
              <a:t>（表现、原因）</a:t>
            </a:r>
          </a:p>
          <a:p>
            <a:pPr>
              <a:lnSpc>
                <a:spcPct val="110000"/>
              </a:lnSpc>
              <a:buNone/>
            </a:pPr>
            <a:r>
              <a:rPr lang="zh-CN" altLang="en-US" dirty="0">
                <a:ea typeface="黑体" panose="02010609060101010101" pitchFamily="2" charset="-122"/>
              </a:rPr>
              <a:t>（二）当代资本主义的新变化</a:t>
            </a:r>
          </a:p>
          <a:p>
            <a:pPr>
              <a:lnSpc>
                <a:spcPct val="110000"/>
              </a:lnSpc>
              <a:buNone/>
            </a:pPr>
            <a:r>
              <a:rPr lang="zh-CN" altLang="en-US" b="1" dirty="0">
                <a:ea typeface="黑体" panose="02010609060101010101" pitchFamily="2" charset="-122"/>
              </a:rPr>
              <a:t>    （表现、原因、实质）</a:t>
            </a:r>
          </a:p>
          <a:p>
            <a:pPr>
              <a:lnSpc>
                <a:spcPct val="110000"/>
              </a:lnSpc>
              <a:buNone/>
            </a:pPr>
            <a:r>
              <a:rPr lang="zh-CN" altLang="en-US" dirty="0">
                <a:ea typeface="黑体" panose="02010609060101010101" pitchFamily="2" charset="-122"/>
              </a:rPr>
              <a:t>（三）资本主义被社会主义所代替的历史必然性</a:t>
            </a:r>
          </a:p>
          <a:p>
            <a:endParaRPr lang="zh-CN" altLang="en-US" dirty="0"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304800" y="990600"/>
            <a:ext cx="8610600" cy="14478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br>
              <a:rPr kumimoji="0" lang="zh-CN" altLang="en-US" sz="4400" b="1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</a:br>
            <a:br>
              <a:rPr kumimoji="0" lang="en-US" altLang="zh-CN" sz="44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</a:br>
            <a:endParaRPr kumimoji="0" lang="en-US" altLang="zh-CN" sz="44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8675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457200" y="1524000"/>
            <a:ext cx="8458200" cy="45720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请假期或开学后在网上查自己的考试分数，考试之后不要再以任何方式找老师询问成绩！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祝大家在期末考试中取得你们自己满意的成绩！</a:t>
            </a:r>
            <a:endParaRPr kumimoji="0" lang="en-US" altLang="zh-CN" sz="3600" b="1" i="0" u="none" strike="noStrike" kern="0" cap="none" spc="0" normalizeH="0" baseline="0" noProof="0" dirty="0">
              <a:ln>
                <a:noFill/>
              </a:ln>
              <a:solidFill>
                <a:srgbClr val="FF3399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祝新年新气象！健康、快乐每一天！</a:t>
            </a:r>
            <a:endParaRPr kumimoji="0" lang="en-US" altLang="zh-CN" sz="3600" b="1" i="0" u="none" strike="noStrike" kern="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谢谢！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" panose="05000000000000000000" pitchFamily="2" charset="2"/>
              <a:buNone/>
              <a:defRPr/>
            </a:pPr>
            <a:endParaRPr kumimoji="0" lang="en-US" altLang="zh-CN" sz="3600" b="1" i="1" u="none" strike="noStrike" kern="0" cap="none" spc="0" normalizeH="0" baseline="0" noProof="0" dirty="0">
              <a:ln>
                <a:noFill/>
              </a:ln>
              <a:solidFill>
                <a:srgbClr val="E01BE5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</p:txBody>
      </p:sp>
      <p:sp>
        <p:nvSpPr>
          <p:cNvPr id="74756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8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标题 133121"/>
          <p:cNvSpPr>
            <a:spLocks noGrp="1" noRot="1"/>
          </p:cNvSpPr>
          <p:nvPr>
            <p:ph type="title"/>
          </p:nvPr>
        </p:nvSpPr>
        <p:spPr>
          <a:xfrm>
            <a:off x="395288" y="1484313"/>
            <a:ext cx="7670800" cy="817562"/>
          </a:xfrm>
          <a:ln/>
        </p:spPr>
        <p:txBody>
          <a:bodyPr anchor="ctr"/>
          <a:lstStyle/>
          <a:p>
            <a:r>
              <a:rPr lang="zh-CN" altLang="en-US" b="1" dirty="0">
                <a:solidFill>
                  <a:srgbClr val="008000"/>
                </a:solidFill>
                <a:latin typeface="黑体" panose="02010609060101010101" pitchFamily="2" charset="-122"/>
              </a:rPr>
              <a:t>本学期课程结束</a:t>
            </a:r>
          </a:p>
        </p:txBody>
      </p:sp>
      <p:sp>
        <p:nvSpPr>
          <p:cNvPr id="133123" name="文本占位符 133122"/>
          <p:cNvSpPr>
            <a:spLocks noGrp="1" noRot="1"/>
          </p:cNvSpPr>
          <p:nvPr>
            <p:ph type="body" idx="1"/>
          </p:nvPr>
        </p:nvSpPr>
        <p:spPr>
          <a:xfrm>
            <a:off x="2195513" y="2997200"/>
            <a:ext cx="7550150" cy="3603625"/>
          </a:xfrm>
          <a:ln/>
        </p:spPr>
        <p:txBody>
          <a:bodyPr/>
          <a:lstStyle/>
          <a:p>
            <a:pPr lvl="2" algn="just">
              <a:spcBef>
                <a:spcPct val="0"/>
              </a:spcBef>
              <a:buNone/>
            </a:pPr>
            <a:r>
              <a:rPr lang="zh-CN" altLang="en-US" sz="7200" b="1" dirty="0">
                <a:solidFill>
                  <a:srgbClr val="FF5050"/>
                </a:solidFill>
                <a:ea typeface="华文行楷" panose="02010800040101010101" pitchFamily="2" charset="-122"/>
              </a:rPr>
              <a:t>谢谢</a:t>
            </a:r>
          </a:p>
          <a:p>
            <a:pPr lvl="2" algn="just">
              <a:spcBef>
                <a:spcPct val="0"/>
              </a:spcBef>
              <a:buNone/>
            </a:pPr>
            <a:endParaRPr lang="zh-CN" altLang="en-US" sz="5900" b="1" dirty="0">
              <a:solidFill>
                <a:schemeClr val="folHlink"/>
              </a:solidFill>
            </a:endParaRPr>
          </a:p>
          <a:p>
            <a:pPr lvl="2" algn="just">
              <a:spcBef>
                <a:spcPct val="0"/>
              </a:spcBef>
              <a:buNone/>
            </a:pPr>
            <a:r>
              <a:rPr lang="zh-CN" altLang="en-US" sz="5900" b="1" dirty="0">
                <a:solidFill>
                  <a:schemeClr val="folHlink"/>
                </a:solidFill>
              </a:rPr>
              <a:t>          </a:t>
            </a:r>
            <a:endParaRPr lang="zh-CN" altLang="en-US" sz="5900" b="1" dirty="0">
              <a:solidFill>
                <a:schemeClr val="folHlink"/>
              </a:solidFill>
              <a:ea typeface="华文行楷" panose="02010800040101010101" pitchFamily="2" charset="-122"/>
            </a:endParaRPr>
          </a:p>
          <a:p>
            <a:endParaRPr lang="zh-CN" altLang="en-US" dirty="0">
              <a:solidFill>
                <a:schemeClr val="folHlink"/>
              </a:solidFill>
            </a:endParaRPr>
          </a:p>
        </p:txBody>
      </p:sp>
      <p:sp>
        <p:nvSpPr>
          <p:cNvPr id="133124" name="笑脸 133123"/>
          <p:cNvSpPr/>
          <p:nvPr/>
        </p:nvSpPr>
        <p:spPr>
          <a:xfrm>
            <a:off x="6084888" y="3213100"/>
            <a:ext cx="914400" cy="914400"/>
          </a:xfrm>
          <a:prstGeom prst="smileyFace">
            <a:avLst>
              <a:gd name="adj" fmla="val 4653"/>
            </a:avLst>
          </a:prstGeom>
          <a:solidFill>
            <a:srgbClr val="FF0000">
              <a:alpha val="96001"/>
            </a:srgbClr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>
    <p:wheel spokes="8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" fill="hold"/>
                                        <p:tgtEl>
                                          <p:spTgt spid="133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" fill="hold"/>
                                        <p:tgtEl>
                                          <p:spTgt spid="133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25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3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3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3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25"/>
                            </p:stCondLst>
                            <p:childTnLst>
                              <p:par>
                                <p:cTn id="16" presetID="34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8" dur="1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9" dur="400" decel="50000" autoRev="1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3312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20" dur="400" decel="100000" autoRev="1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3312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21" dur="400" decel="100000" autoRev="1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33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25"/>
                            </p:stCondLst>
                            <p:childTnLst>
                              <p:par>
                                <p:cTn id="2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133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33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525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331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331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天籁之音.mp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25"/>
                            </p:stCondLst>
                            <p:childTnLst>
                              <p:par>
                                <p:cTn id="3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1331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1331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22" grpId="0" build="p"/>
      <p:bldP spid="13312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/>
          <p:cNvSpPr>
            <a:spLocks noChangeArrowheads="1"/>
          </p:cNvSpPr>
          <p:nvPr/>
        </p:nvSpPr>
        <p:spPr bwMode="auto">
          <a:xfrm>
            <a:off x="457200" y="1952467"/>
            <a:ext cx="8229600" cy="44310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五、期末考试题型及分数比例：</a:t>
            </a: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一、单项选择题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（共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10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题，每题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2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分，共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20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分。）</a:t>
            </a: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二、简答题</a:t>
            </a:r>
            <a:r>
              <a:rPr lang="zh-CN" altLang="en-US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（共</a:t>
            </a:r>
            <a:r>
              <a:rPr lang="en-US" altLang="zh-CN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4</a:t>
            </a:r>
            <a:r>
              <a:rPr lang="zh-CN" altLang="en-US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题，每题</a:t>
            </a:r>
            <a:r>
              <a:rPr lang="en-US" altLang="zh-CN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5</a:t>
            </a:r>
            <a:r>
              <a:rPr lang="zh-CN" altLang="en-US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分，共</a:t>
            </a:r>
            <a:r>
              <a:rPr lang="en-US" altLang="zh-CN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20</a:t>
            </a:r>
            <a:r>
              <a:rPr lang="zh-CN" altLang="en-US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分。）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三、材料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分析题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（共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2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题，</a:t>
            </a:r>
            <a:r>
              <a:rPr lang="zh-CN" altLang="en-US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每题</a:t>
            </a:r>
            <a:r>
              <a:rPr lang="en-US" altLang="zh-CN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10</a:t>
            </a:r>
            <a:r>
              <a:rPr lang="zh-CN" altLang="en-US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分，共</a:t>
            </a:r>
            <a:r>
              <a:rPr lang="en-US" altLang="zh-CN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20</a:t>
            </a:r>
            <a:r>
              <a:rPr lang="zh-CN" altLang="en-US" sz="28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分。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) 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四、论述</a:t>
            </a:r>
            <a:r>
              <a:rPr lang="zh-CN" altLang="en-US" sz="2400" b="1" noProof="0" dirty="0">
                <a:ln>
                  <a:noFill/>
                </a:ln>
                <a:solidFill>
                  <a:srgbClr val="CC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题</a:t>
            </a:r>
            <a:r>
              <a:rPr lang="zh-CN" altLang="en-US" sz="24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（共</a:t>
            </a:r>
            <a:r>
              <a:rPr lang="en-US" altLang="zh-CN" sz="24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2</a:t>
            </a:r>
            <a:r>
              <a:rPr lang="zh-CN" altLang="en-US" sz="24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题，每题</a:t>
            </a:r>
            <a:r>
              <a:rPr lang="en-US" altLang="zh-CN" sz="24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20</a:t>
            </a:r>
            <a:r>
              <a:rPr lang="zh-CN" altLang="en-US" sz="24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分，共</a:t>
            </a:r>
            <a:r>
              <a:rPr lang="en-US" altLang="zh-CN" sz="24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40</a:t>
            </a:r>
            <a:r>
              <a:rPr lang="zh-CN" altLang="en-US" sz="24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分。</a:t>
            </a:r>
            <a:r>
              <a:rPr lang="en-US" altLang="zh-CN" sz="2400" b="1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)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57200" y="123825"/>
            <a:ext cx="8101013" cy="10160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黑体" panose="02010609060101010101" pitchFamily="2" charset="-122"/>
                <a:cs typeface="+mn-cs"/>
              </a:rPr>
              <a:t>关于考试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CC3399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ransition>
    <p:spli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609600" y="381000"/>
            <a:ext cx="8067675" cy="7620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黑体" panose="02010609060101010101" pitchFamily="2" charset="-122"/>
                <a:cs typeface="+mj-cs"/>
              </a:rPr>
              <a:t>全书小结</a:t>
            </a:r>
          </a:p>
        </p:txBody>
      </p:sp>
      <p:sp>
        <p:nvSpPr>
          <p:cNvPr id="51203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457200" y="1447800"/>
            <a:ext cx="8229600" cy="47244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马克思主义是关于无产阶级和人类解放的科学。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3333FF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马克思主义基本原理是马克思主义理论体系中最基本、最核心的内容，是马克思主义的立场、观点和方法的集中概括。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马克思主义哲学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、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马克思主义政治经济学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和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科学社会主义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是有机统一的。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马克思主义哲学：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第一、二、三章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anose="02010609060101010101" pitchFamily="2" charset="-122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马克思主义政治经济学：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第四、五章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科学社会主义：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n-cs"/>
              </a:rPr>
              <a:t>第六、七章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</p:txBody>
      </p:sp>
    </p:spTree>
  </p:cSld>
  <p:clrMapOvr>
    <a:masterClrMapping/>
  </p:clrMapOvr>
  <p:transition>
    <p:spli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609600" y="381000"/>
            <a:ext cx="8067675" cy="762000"/>
          </a:xfrm>
        </p:spPr>
        <p:txBody>
          <a:bodyPr vert="horz" wrap="square" lIns="0" tIns="45720" rIns="0" bIns="0" numCol="1" anchor="b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黑体" panose="02010609060101010101" pitchFamily="2" charset="-122"/>
                <a:cs typeface="+mj-cs"/>
              </a:rPr>
              <a:t>绪  论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黑体" panose="02010609060101010101" pitchFamily="2" charset="-122"/>
              <a:cs typeface="+mj-cs"/>
            </a:endParaRPr>
          </a:p>
        </p:txBody>
      </p:sp>
      <p:sp>
        <p:nvSpPr>
          <p:cNvPr id="51203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533400" y="1447800"/>
            <a:ext cx="7924800" cy="44958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一、什么是马克思主义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（创作者、继承者的认识成果讲；阶级属性；研究对象和主要内容）（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P2-4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二、马克思主义的产生和发展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（社会实践的需要；思想来源）（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P4-10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  <a:endParaRPr kumimoji="0" lang="zh-CN" altLang="en-US" sz="2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/>
            </a:pP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三、马克思主义的基本特征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（在实践性基础上科学性与革命性的统一） （</a:t>
            </a:r>
            <a:r>
              <a:rPr kumimoji="0" lang="en-US" altLang="zh-CN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P10-13</a:t>
            </a:r>
            <a:r>
              <a:rPr kumimoji="0" lang="zh-CN" altLang="en-US" sz="2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n-lt"/>
                <a:ea typeface="黑体" panose="02010609060101010101" pitchFamily="2" charset="-122"/>
                <a:cs typeface="+mn-cs"/>
              </a:rPr>
              <a:t>）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BD0D9"/>
              </a:buClr>
              <a:buSzPct val="95000"/>
              <a:buFont typeface="Wingdings 2" panose="05020102010507070707" pitchFamily="18" charset="2"/>
              <a:buNone/>
              <a:defRPr/>
            </a:pPr>
            <a:endParaRPr kumimoji="0" lang="zh-CN" altLang="en-US" sz="2600" b="1" i="0" u="none" strike="noStrike" kern="0" cap="none" spc="0" normalizeH="0" baseline="0" noProof="0" dirty="0">
              <a:ln>
                <a:noFill/>
              </a:ln>
              <a:solidFill>
                <a:srgbClr val="FF3399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n-lt"/>
              <a:ea typeface="黑体" panose="02010609060101010101" pitchFamily="2" charset="-122"/>
              <a:cs typeface="+mn-cs"/>
            </a:endParaRPr>
          </a:p>
        </p:txBody>
      </p:sp>
      <p:sp>
        <p:nvSpPr>
          <p:cNvPr id="49156" name="Rectangle 3"/>
          <p:cNvSpPr/>
          <p:nvPr/>
        </p:nvSpPr>
        <p:spPr>
          <a:xfrm>
            <a:off x="7380288" y="6381750"/>
            <a:ext cx="1763712" cy="47625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《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原理课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》</a:t>
            </a:r>
          </a:p>
        </p:txBody>
      </p:sp>
    </p:spTree>
  </p:cSld>
  <p:clrMapOvr>
    <a:masterClrMapping/>
  </p:clrMapOvr>
  <p:transition>
    <p:spli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左大括号 142337"/>
          <p:cNvSpPr/>
          <p:nvPr/>
        </p:nvSpPr>
        <p:spPr>
          <a:xfrm>
            <a:off x="2843213" y="1484313"/>
            <a:ext cx="144462" cy="2663825"/>
          </a:xfrm>
          <a:prstGeom prst="leftBrace">
            <a:avLst>
              <a:gd name="adj1" fmla="val 153663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2339" name="文本框 142338"/>
          <p:cNvSpPr txBox="1"/>
          <p:nvPr/>
        </p:nvSpPr>
        <p:spPr>
          <a:xfrm>
            <a:off x="755650" y="2133600"/>
            <a:ext cx="898525" cy="1373188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800" b="1" dirty="0">
                <a:solidFill>
                  <a:srgbClr val="003300"/>
                </a:solidFill>
                <a:latin typeface="Arial" panose="020B0604020202020204" pitchFamily="34" charset="0"/>
              </a:rPr>
              <a:t>哲学</a:t>
            </a:r>
          </a:p>
          <a:p>
            <a:pPr>
              <a:spcBef>
                <a:spcPct val="0"/>
              </a:spcBef>
            </a:pPr>
            <a:r>
              <a:rPr lang="zh-CN" altLang="en-US" sz="2800" b="1" dirty="0">
                <a:solidFill>
                  <a:srgbClr val="003300"/>
                </a:solidFill>
                <a:latin typeface="Arial" panose="020B0604020202020204" pitchFamily="34" charset="0"/>
              </a:rPr>
              <a:t>基本</a:t>
            </a:r>
          </a:p>
          <a:p>
            <a:pPr>
              <a:spcBef>
                <a:spcPct val="0"/>
              </a:spcBef>
            </a:pPr>
            <a:r>
              <a:rPr lang="zh-CN" altLang="en-US" sz="2800" b="1" dirty="0">
                <a:solidFill>
                  <a:srgbClr val="003300"/>
                </a:solidFill>
                <a:latin typeface="Arial" panose="020B0604020202020204" pitchFamily="34" charset="0"/>
              </a:rPr>
              <a:t>问题</a:t>
            </a:r>
          </a:p>
        </p:txBody>
      </p:sp>
      <p:sp>
        <p:nvSpPr>
          <p:cNvPr id="142340" name="直接连接符 142339"/>
          <p:cNvSpPr/>
          <p:nvPr/>
        </p:nvSpPr>
        <p:spPr>
          <a:xfrm>
            <a:off x="1476375" y="2781300"/>
            <a:ext cx="1296988" cy="0"/>
          </a:xfrm>
          <a:prstGeom prst="line">
            <a:avLst/>
          </a:prstGeom>
          <a:ln w="222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42341" name="文本框 142340"/>
          <p:cNvSpPr txBox="1"/>
          <p:nvPr/>
        </p:nvSpPr>
        <p:spPr>
          <a:xfrm>
            <a:off x="1476375" y="2349500"/>
            <a:ext cx="1584325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思维与存在</a:t>
            </a:r>
          </a:p>
        </p:txBody>
      </p:sp>
      <p:sp>
        <p:nvSpPr>
          <p:cNvPr id="142342" name="文本框 142341"/>
          <p:cNvSpPr txBox="1"/>
          <p:nvPr/>
        </p:nvSpPr>
        <p:spPr>
          <a:xfrm>
            <a:off x="1619250" y="2781300"/>
            <a:ext cx="1296988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关系问题</a:t>
            </a:r>
          </a:p>
        </p:txBody>
      </p:sp>
      <p:sp>
        <p:nvSpPr>
          <p:cNvPr id="142343" name="文本框 142342"/>
          <p:cNvSpPr txBox="1"/>
          <p:nvPr/>
        </p:nvSpPr>
        <p:spPr>
          <a:xfrm>
            <a:off x="2916238" y="1628775"/>
            <a:ext cx="1655762" cy="9159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何者为</a:t>
            </a:r>
          </a:p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第一性</a:t>
            </a:r>
          </a:p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的问题</a:t>
            </a:r>
          </a:p>
        </p:txBody>
      </p:sp>
      <p:sp>
        <p:nvSpPr>
          <p:cNvPr id="142344" name="左大括号 142343"/>
          <p:cNvSpPr/>
          <p:nvPr/>
        </p:nvSpPr>
        <p:spPr>
          <a:xfrm>
            <a:off x="3779838" y="1484313"/>
            <a:ext cx="288925" cy="1196975"/>
          </a:xfrm>
          <a:prstGeom prst="leftBrace">
            <a:avLst>
              <a:gd name="adj1" fmla="val 34523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2345" name="文本框 142344"/>
          <p:cNvSpPr txBox="1"/>
          <p:nvPr/>
        </p:nvSpPr>
        <p:spPr>
          <a:xfrm>
            <a:off x="3059113" y="3357563"/>
            <a:ext cx="1511300" cy="9159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思维和存在有无同一性的问题</a:t>
            </a:r>
          </a:p>
        </p:txBody>
      </p:sp>
      <p:sp>
        <p:nvSpPr>
          <p:cNvPr id="142346" name="文本框 142345"/>
          <p:cNvSpPr txBox="1"/>
          <p:nvPr/>
        </p:nvSpPr>
        <p:spPr>
          <a:xfrm>
            <a:off x="4140200" y="2420938"/>
            <a:ext cx="1295400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唯心主义</a:t>
            </a:r>
          </a:p>
        </p:txBody>
      </p:sp>
      <p:sp>
        <p:nvSpPr>
          <p:cNvPr id="142347" name="文本框 142346"/>
          <p:cNvSpPr txBox="1"/>
          <p:nvPr/>
        </p:nvSpPr>
        <p:spPr>
          <a:xfrm>
            <a:off x="4067175" y="1341438"/>
            <a:ext cx="1104900" cy="36671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唯物主义</a:t>
            </a:r>
          </a:p>
        </p:txBody>
      </p:sp>
      <p:sp>
        <p:nvSpPr>
          <p:cNvPr id="142348" name="左大括号 142347"/>
          <p:cNvSpPr/>
          <p:nvPr/>
        </p:nvSpPr>
        <p:spPr>
          <a:xfrm>
            <a:off x="5148263" y="908050"/>
            <a:ext cx="73025" cy="1296988"/>
          </a:xfrm>
          <a:prstGeom prst="leftBrace">
            <a:avLst>
              <a:gd name="adj1" fmla="val 148007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2349" name="文本框 142348"/>
          <p:cNvSpPr txBox="1"/>
          <p:nvPr/>
        </p:nvSpPr>
        <p:spPr>
          <a:xfrm>
            <a:off x="5292725" y="2349500"/>
            <a:ext cx="1565275" cy="3667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主观唯心主义</a:t>
            </a:r>
          </a:p>
        </p:txBody>
      </p:sp>
      <p:sp>
        <p:nvSpPr>
          <p:cNvPr id="142350" name="文本框 142349"/>
          <p:cNvSpPr txBox="1"/>
          <p:nvPr/>
        </p:nvSpPr>
        <p:spPr>
          <a:xfrm>
            <a:off x="5364163" y="2924175"/>
            <a:ext cx="1565275" cy="3667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客观唯心主义</a:t>
            </a:r>
          </a:p>
        </p:txBody>
      </p:sp>
      <p:sp>
        <p:nvSpPr>
          <p:cNvPr id="142351" name="左大括号 142350"/>
          <p:cNvSpPr/>
          <p:nvPr/>
        </p:nvSpPr>
        <p:spPr>
          <a:xfrm>
            <a:off x="5219700" y="2420938"/>
            <a:ext cx="144463" cy="647700"/>
          </a:xfrm>
          <a:prstGeom prst="leftBrace">
            <a:avLst>
              <a:gd name="adj1" fmla="val 37237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2352" name="文本框 142351"/>
          <p:cNvSpPr txBox="1"/>
          <p:nvPr/>
        </p:nvSpPr>
        <p:spPr>
          <a:xfrm>
            <a:off x="5219700" y="692150"/>
            <a:ext cx="2025650" cy="3667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古代朴素唯物主义</a:t>
            </a:r>
          </a:p>
        </p:txBody>
      </p:sp>
      <p:sp>
        <p:nvSpPr>
          <p:cNvPr id="142353" name="文本框 142352"/>
          <p:cNvSpPr txBox="1"/>
          <p:nvPr/>
        </p:nvSpPr>
        <p:spPr>
          <a:xfrm>
            <a:off x="5219700" y="1196975"/>
            <a:ext cx="2486025" cy="3667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近代形而上学唯物主义</a:t>
            </a:r>
          </a:p>
        </p:txBody>
      </p:sp>
      <p:sp>
        <p:nvSpPr>
          <p:cNvPr id="142354" name="文本框 142353"/>
          <p:cNvSpPr txBox="1"/>
          <p:nvPr/>
        </p:nvSpPr>
        <p:spPr>
          <a:xfrm>
            <a:off x="5219700" y="1700213"/>
            <a:ext cx="3636963" cy="6413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辩证唯物主义和</a:t>
            </a:r>
          </a:p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历史唯物主义</a:t>
            </a:r>
            <a:r>
              <a:rPr lang="zh-CN" altLang="en-US" sz="1800" b="1" dirty="0">
                <a:solidFill>
                  <a:srgbClr val="FF0000"/>
                </a:solidFill>
                <a:latin typeface="Arial" panose="020B0604020202020204" pitchFamily="34" charset="0"/>
              </a:rPr>
              <a:t>（马克思主义哲学</a:t>
            </a:r>
            <a:r>
              <a:rPr lang="zh-CN" altLang="en-US" sz="1800" b="1" dirty="0">
                <a:latin typeface="Arial" panose="020B0604020202020204" pitchFamily="34" charset="0"/>
              </a:rPr>
              <a:t>）</a:t>
            </a:r>
          </a:p>
        </p:txBody>
      </p:sp>
      <p:sp>
        <p:nvSpPr>
          <p:cNvPr id="142355" name="左大括号 142354"/>
          <p:cNvSpPr/>
          <p:nvPr/>
        </p:nvSpPr>
        <p:spPr>
          <a:xfrm>
            <a:off x="4427538" y="3357563"/>
            <a:ext cx="215900" cy="1008062"/>
          </a:xfrm>
          <a:prstGeom prst="leftBrace">
            <a:avLst>
              <a:gd name="adj1" fmla="val 38909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2356" name="文本框 142355"/>
          <p:cNvSpPr txBox="1"/>
          <p:nvPr/>
        </p:nvSpPr>
        <p:spPr>
          <a:xfrm>
            <a:off x="4643438" y="4076700"/>
            <a:ext cx="1222375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不可知论</a:t>
            </a:r>
          </a:p>
        </p:txBody>
      </p:sp>
      <p:sp>
        <p:nvSpPr>
          <p:cNvPr id="142357" name="文本框 142356"/>
          <p:cNvSpPr txBox="1"/>
          <p:nvPr/>
        </p:nvSpPr>
        <p:spPr>
          <a:xfrm>
            <a:off x="4716463" y="3284538"/>
            <a:ext cx="1014412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可知论</a:t>
            </a:r>
          </a:p>
        </p:txBody>
      </p:sp>
      <p:sp>
        <p:nvSpPr>
          <p:cNvPr id="142358" name="文本框 142357"/>
          <p:cNvSpPr txBox="1"/>
          <p:nvPr/>
        </p:nvSpPr>
        <p:spPr>
          <a:xfrm>
            <a:off x="755650" y="3141663"/>
            <a:ext cx="1512888" cy="18034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endParaRPr lang="en-US" altLang="zh-CN" sz="1600" b="1" dirty="0">
              <a:solidFill>
                <a:srgbClr val="008000"/>
              </a:solidFill>
              <a:latin typeface="Arial" panose="020B0604020202020204" pitchFamily="34" charset="0"/>
              <a:ea typeface="华文新魏" panose="02010800040101010101" pitchFamily="2" charset="-122"/>
            </a:endParaRPr>
          </a:p>
          <a:p>
            <a:pPr algn="ctr">
              <a:spcBef>
                <a:spcPct val="50000"/>
              </a:spcBef>
            </a:pPr>
            <a:r>
              <a:rPr lang="zh-CN" altLang="en-US" sz="1600" b="1" dirty="0">
                <a:solidFill>
                  <a:srgbClr val="008000"/>
                </a:solidFill>
                <a:latin typeface="Arial" panose="020B0604020202020204" pitchFamily="34" charset="0"/>
                <a:ea typeface="华文新魏" panose="02010800040101010101" pitchFamily="2" charset="-122"/>
              </a:rPr>
              <a:t>在</a:t>
            </a:r>
          </a:p>
          <a:p>
            <a:pPr algn="ctr">
              <a:spcBef>
                <a:spcPct val="50000"/>
              </a:spcBef>
            </a:pPr>
            <a:r>
              <a:rPr lang="zh-CN" altLang="en-US" sz="1600" b="1" dirty="0">
                <a:solidFill>
                  <a:srgbClr val="008000"/>
                </a:solidFill>
                <a:latin typeface="Arial" panose="020B0604020202020204" pitchFamily="34" charset="0"/>
                <a:ea typeface="华文新魏" panose="02010800040101010101" pitchFamily="2" charset="-122"/>
              </a:rPr>
              <a:t>社会</a:t>
            </a:r>
          </a:p>
          <a:p>
            <a:pPr algn="ctr">
              <a:spcBef>
                <a:spcPct val="50000"/>
              </a:spcBef>
            </a:pPr>
            <a:r>
              <a:rPr lang="zh-CN" altLang="en-US" sz="1600" b="1" dirty="0">
                <a:solidFill>
                  <a:srgbClr val="008000"/>
                </a:solidFill>
                <a:latin typeface="Arial" panose="020B0604020202020204" pitchFamily="34" charset="0"/>
                <a:ea typeface="华文新魏" panose="02010800040101010101" pitchFamily="2" charset="-122"/>
              </a:rPr>
              <a:t>历史</a:t>
            </a:r>
          </a:p>
          <a:p>
            <a:pPr algn="ctr">
              <a:spcBef>
                <a:spcPct val="50000"/>
              </a:spcBef>
            </a:pPr>
            <a:r>
              <a:rPr lang="zh-CN" altLang="en-US" sz="1600" b="1" dirty="0">
                <a:solidFill>
                  <a:srgbClr val="008000"/>
                </a:solidFill>
                <a:latin typeface="Arial" panose="020B0604020202020204" pitchFamily="34" charset="0"/>
                <a:ea typeface="华文新魏" panose="02010800040101010101" pitchFamily="2" charset="-122"/>
              </a:rPr>
              <a:t>领域</a:t>
            </a:r>
          </a:p>
        </p:txBody>
      </p:sp>
      <p:sp>
        <p:nvSpPr>
          <p:cNvPr id="142359" name="文本框 142358"/>
          <p:cNvSpPr txBox="1"/>
          <p:nvPr/>
        </p:nvSpPr>
        <p:spPr>
          <a:xfrm>
            <a:off x="0" y="5084763"/>
            <a:ext cx="2449513" cy="7858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ct val="70000"/>
              </a:lnSpc>
              <a:spcBef>
                <a:spcPct val="50000"/>
              </a:spcBef>
            </a:pPr>
            <a:r>
              <a:rPr lang="zh-CN" altLang="en-US" sz="2400" b="1" dirty="0">
                <a:solidFill>
                  <a:srgbClr val="003300"/>
                </a:solidFill>
                <a:latin typeface="Arial" panose="020B0604020202020204" pitchFamily="34" charset="0"/>
              </a:rPr>
              <a:t>社会历史观</a:t>
            </a:r>
          </a:p>
          <a:p>
            <a:pPr algn="ctr">
              <a:lnSpc>
                <a:spcPct val="70000"/>
              </a:lnSpc>
              <a:spcBef>
                <a:spcPct val="50000"/>
              </a:spcBef>
            </a:pPr>
            <a:r>
              <a:rPr lang="zh-CN" altLang="en-US" sz="2400" b="1" dirty="0">
                <a:solidFill>
                  <a:srgbClr val="003300"/>
                </a:solidFill>
                <a:latin typeface="Arial" panose="020B0604020202020204" pitchFamily="34" charset="0"/>
              </a:rPr>
              <a:t>的基本问题</a:t>
            </a:r>
          </a:p>
        </p:txBody>
      </p:sp>
      <p:sp>
        <p:nvSpPr>
          <p:cNvPr id="142360" name="直接连接符 142359"/>
          <p:cNvSpPr/>
          <p:nvPr/>
        </p:nvSpPr>
        <p:spPr>
          <a:xfrm>
            <a:off x="1187450" y="3429000"/>
            <a:ext cx="0" cy="1512888"/>
          </a:xfrm>
          <a:prstGeom prst="line">
            <a:avLst/>
          </a:prstGeom>
          <a:ln w="2857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42361" name="直接连接符 142360"/>
          <p:cNvSpPr/>
          <p:nvPr/>
        </p:nvSpPr>
        <p:spPr>
          <a:xfrm>
            <a:off x="2124075" y="5445125"/>
            <a:ext cx="2087563" cy="0"/>
          </a:xfrm>
          <a:prstGeom prst="line">
            <a:avLst/>
          </a:prstGeom>
          <a:ln w="222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42362" name="文本框 142361"/>
          <p:cNvSpPr txBox="1"/>
          <p:nvPr/>
        </p:nvSpPr>
        <p:spPr>
          <a:xfrm>
            <a:off x="2051050" y="5084763"/>
            <a:ext cx="2303463" cy="703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1600" b="1" dirty="0">
                <a:solidFill>
                  <a:srgbClr val="008000"/>
                </a:solidFill>
                <a:latin typeface="Arial" panose="020B0604020202020204" pitchFamily="34" charset="0"/>
                <a:ea typeface="华文新魏" panose="02010800040101010101" pitchFamily="2" charset="-122"/>
              </a:rPr>
              <a:t>社会存在与社会意识</a:t>
            </a:r>
          </a:p>
          <a:p>
            <a:pPr algn="ctr">
              <a:spcBef>
                <a:spcPct val="50000"/>
              </a:spcBef>
            </a:pPr>
            <a:r>
              <a:rPr lang="zh-CN" altLang="en-US" sz="1600" b="1" dirty="0">
                <a:solidFill>
                  <a:srgbClr val="008000"/>
                </a:solidFill>
                <a:latin typeface="Arial" panose="020B0604020202020204" pitchFamily="34" charset="0"/>
                <a:ea typeface="华文新魏" panose="02010800040101010101" pitchFamily="2" charset="-122"/>
              </a:rPr>
              <a:t>关系问题</a:t>
            </a:r>
          </a:p>
        </p:txBody>
      </p:sp>
      <p:sp>
        <p:nvSpPr>
          <p:cNvPr id="142363" name="左大括号 142362"/>
          <p:cNvSpPr/>
          <p:nvPr/>
        </p:nvSpPr>
        <p:spPr>
          <a:xfrm>
            <a:off x="4284663" y="5013325"/>
            <a:ext cx="215900" cy="865188"/>
          </a:xfrm>
          <a:prstGeom prst="leftBrace">
            <a:avLst>
              <a:gd name="adj1" fmla="val 33394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2364" name="文本框 142363"/>
          <p:cNvSpPr txBox="1"/>
          <p:nvPr/>
        </p:nvSpPr>
        <p:spPr>
          <a:xfrm>
            <a:off x="4356100" y="4941888"/>
            <a:ext cx="3095625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历史唯物主义（唯物史观）</a:t>
            </a:r>
          </a:p>
        </p:txBody>
      </p:sp>
      <p:sp>
        <p:nvSpPr>
          <p:cNvPr id="142365" name="文本框 142364"/>
          <p:cNvSpPr txBox="1"/>
          <p:nvPr/>
        </p:nvSpPr>
        <p:spPr>
          <a:xfrm>
            <a:off x="4356100" y="5589588"/>
            <a:ext cx="3168650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历史唯心主义（唯心史观）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2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2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142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2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2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142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2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2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2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2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2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2" dur="500"/>
                                        <p:tgtEl>
                                          <p:spTgt spid="142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6" dur="500"/>
                                        <p:tgtEl>
                                          <p:spTgt spid="142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1" dur="500"/>
                                        <p:tgtEl>
                                          <p:spTgt spid="142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5" dur="500"/>
                                        <p:tgtEl>
                                          <p:spTgt spid="142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9" dur="500"/>
                                        <p:tgtEl>
                                          <p:spTgt spid="142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3" dur="500"/>
                                        <p:tgtEl>
                                          <p:spTgt spid="142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8" dur="500"/>
                                        <p:tgtEl>
                                          <p:spTgt spid="142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2" dur="500"/>
                                        <p:tgtEl>
                                          <p:spTgt spid="142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6" dur="500"/>
                                        <p:tgtEl>
                                          <p:spTgt spid="142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42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6" dur="500"/>
                                        <p:tgtEl>
                                          <p:spTgt spid="142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90" dur="500"/>
                                        <p:tgtEl>
                                          <p:spTgt spid="142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94" dur="500"/>
                                        <p:tgtEl>
                                          <p:spTgt spid="142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99" dur="500"/>
                                        <p:tgtEl>
                                          <p:spTgt spid="142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03" dur="500"/>
                                        <p:tgtEl>
                                          <p:spTgt spid="142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42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42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1423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423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42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42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5" dur="500"/>
                                        <p:tgtEl>
                                          <p:spTgt spid="142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0" dur="500"/>
                                        <p:tgtEl>
                                          <p:spTgt spid="142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5" dur="500"/>
                                        <p:tgtEl>
                                          <p:spTgt spid="142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339" grpId="0"/>
      <p:bldP spid="142341" grpId="0"/>
      <p:bldP spid="142342" grpId="0"/>
      <p:bldP spid="142343" grpId="0"/>
      <p:bldP spid="142345" grpId="0"/>
      <p:bldP spid="142346" grpId="0"/>
      <p:bldP spid="142347" grpId="0"/>
      <p:bldP spid="142349" grpId="0"/>
      <p:bldP spid="142350" grpId="0"/>
      <p:bldP spid="142352" grpId="0"/>
      <p:bldP spid="142353" grpId="0"/>
      <p:bldP spid="142354" grpId="0"/>
      <p:bldP spid="142356" grpId="0"/>
      <p:bldP spid="142357" grpId="0"/>
      <p:bldP spid="142358" grpId="0"/>
      <p:bldP spid="142359" grpId="0"/>
      <p:bldP spid="142362" grpId="0"/>
      <p:bldP spid="142364" grpId="0"/>
      <p:bldP spid="14236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文本占位符 148481"/>
          <p:cNvSpPr>
            <a:spLocks noGrp="1"/>
          </p:cNvSpPr>
          <p:nvPr>
            <p:ph type="body" idx="1"/>
          </p:nvPr>
        </p:nvSpPr>
        <p:spPr>
          <a:xfrm>
            <a:off x="781050" y="665163"/>
            <a:ext cx="8362950" cy="6192837"/>
          </a:xfrm>
          <a:ln/>
        </p:spPr>
        <p:txBody>
          <a:bodyPr/>
          <a:lstStyle/>
          <a:p>
            <a:pPr>
              <a:buNone/>
            </a:pPr>
            <a:endParaRPr dirty="0"/>
          </a:p>
        </p:txBody>
      </p:sp>
      <p:sp>
        <p:nvSpPr>
          <p:cNvPr id="148483" name="左大括号 148482"/>
          <p:cNvSpPr/>
          <p:nvPr/>
        </p:nvSpPr>
        <p:spPr>
          <a:xfrm>
            <a:off x="1331913" y="476250"/>
            <a:ext cx="215900" cy="5545138"/>
          </a:xfrm>
          <a:prstGeom prst="leftBrace">
            <a:avLst>
              <a:gd name="adj1" fmla="val 214031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8484" name="文本框 148483"/>
          <p:cNvSpPr txBox="1"/>
          <p:nvPr/>
        </p:nvSpPr>
        <p:spPr>
          <a:xfrm>
            <a:off x="827088" y="2565400"/>
            <a:ext cx="671512" cy="3313113"/>
          </a:xfrm>
          <a:prstGeom prst="rect">
            <a:avLst/>
          </a:prstGeom>
          <a:noFill/>
          <a:ln w="9525">
            <a:noFill/>
          </a:ln>
        </p:spPr>
        <p:txBody>
          <a:bodyPr vert="eaVer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 dirty="0">
                <a:latin typeface="Arial" panose="020B0604020202020204" pitchFamily="34" charset="0"/>
                <a:ea typeface="楷体_GB2312" pitchFamily="49" charset="-122"/>
              </a:rPr>
              <a:t>前三章</a:t>
            </a:r>
          </a:p>
        </p:txBody>
      </p:sp>
      <p:sp>
        <p:nvSpPr>
          <p:cNvPr id="148485" name="文本框 148484"/>
          <p:cNvSpPr txBox="1"/>
          <p:nvPr/>
        </p:nvSpPr>
        <p:spPr>
          <a:xfrm>
            <a:off x="2411413" y="549275"/>
            <a:ext cx="2087562" cy="8096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latin typeface="Arial" panose="020B0604020202020204" pitchFamily="34" charset="0"/>
              </a:rPr>
              <a:t>      </a:t>
            </a:r>
            <a:r>
              <a:rPr lang="zh-CN" altLang="en-US" sz="2000" b="1" dirty="0">
                <a:latin typeface="Arial" panose="020B0604020202020204" pitchFamily="34" charset="0"/>
              </a:rPr>
              <a:t>唯物论</a:t>
            </a:r>
          </a:p>
          <a:p>
            <a:pPr>
              <a:spcBef>
                <a:spcPct val="50000"/>
              </a:spcBef>
            </a:pPr>
            <a:r>
              <a:rPr lang="zh-CN" altLang="en-US" sz="1800" dirty="0">
                <a:latin typeface="Arial" panose="020B0604020202020204" pitchFamily="34" charset="0"/>
              </a:rPr>
              <a:t>（第一章第一节）</a:t>
            </a:r>
          </a:p>
        </p:txBody>
      </p:sp>
      <p:sp>
        <p:nvSpPr>
          <p:cNvPr id="148486" name="文本框 148485"/>
          <p:cNvSpPr txBox="1"/>
          <p:nvPr/>
        </p:nvSpPr>
        <p:spPr>
          <a:xfrm>
            <a:off x="1547813" y="692150"/>
            <a:ext cx="720725" cy="10064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辩证唯物主义</a:t>
            </a:r>
          </a:p>
        </p:txBody>
      </p:sp>
      <p:sp>
        <p:nvSpPr>
          <p:cNvPr id="148487" name="左大括号 148486"/>
          <p:cNvSpPr/>
          <p:nvPr/>
        </p:nvSpPr>
        <p:spPr>
          <a:xfrm>
            <a:off x="2195513" y="476250"/>
            <a:ext cx="287337" cy="3744913"/>
          </a:xfrm>
          <a:prstGeom prst="leftBrace">
            <a:avLst>
              <a:gd name="adj1" fmla="val 108609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8488" name="文本框 148487"/>
          <p:cNvSpPr txBox="1"/>
          <p:nvPr/>
        </p:nvSpPr>
        <p:spPr>
          <a:xfrm>
            <a:off x="2195513" y="2060575"/>
            <a:ext cx="2014537" cy="8096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latin typeface="Arial" panose="020B0604020202020204" pitchFamily="34" charset="0"/>
              </a:rPr>
              <a:t>       </a:t>
            </a:r>
            <a:r>
              <a:rPr lang="zh-CN" altLang="en-US" sz="2000" b="1" dirty="0">
                <a:latin typeface="Arial" panose="020B0604020202020204" pitchFamily="34" charset="0"/>
              </a:rPr>
              <a:t>辩证法</a:t>
            </a:r>
          </a:p>
          <a:p>
            <a:pPr>
              <a:spcBef>
                <a:spcPct val="50000"/>
              </a:spcBef>
            </a:pPr>
            <a:r>
              <a:rPr lang="zh-CN" altLang="en-US" sz="1800" dirty="0">
                <a:latin typeface="Arial" panose="020B0604020202020204" pitchFamily="34" charset="0"/>
              </a:rPr>
              <a:t>（第一章第二节） </a:t>
            </a:r>
          </a:p>
        </p:txBody>
      </p:sp>
      <p:sp>
        <p:nvSpPr>
          <p:cNvPr id="148489" name="文本框 148488"/>
          <p:cNvSpPr txBox="1"/>
          <p:nvPr/>
        </p:nvSpPr>
        <p:spPr>
          <a:xfrm>
            <a:off x="2339975" y="3573463"/>
            <a:ext cx="1655763" cy="8096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latin typeface="Arial" panose="020B0604020202020204" pitchFamily="34" charset="0"/>
              </a:rPr>
              <a:t>   </a:t>
            </a:r>
            <a:r>
              <a:rPr lang="zh-CN" altLang="en-US" sz="2000" b="1" dirty="0">
                <a:latin typeface="Arial" panose="020B0604020202020204" pitchFamily="34" charset="0"/>
              </a:rPr>
              <a:t>认识论</a:t>
            </a:r>
          </a:p>
          <a:p>
            <a:pPr>
              <a:spcBef>
                <a:spcPct val="50000"/>
              </a:spcBef>
            </a:pPr>
            <a:r>
              <a:rPr lang="zh-CN" altLang="en-US" sz="1800" dirty="0">
                <a:latin typeface="Arial" panose="020B0604020202020204" pitchFamily="34" charset="0"/>
              </a:rPr>
              <a:t>（第二章）</a:t>
            </a:r>
          </a:p>
        </p:txBody>
      </p:sp>
      <p:sp>
        <p:nvSpPr>
          <p:cNvPr id="148490" name="左大括号 148489"/>
          <p:cNvSpPr/>
          <p:nvPr/>
        </p:nvSpPr>
        <p:spPr>
          <a:xfrm>
            <a:off x="4211638" y="692150"/>
            <a:ext cx="142875" cy="720725"/>
          </a:xfrm>
          <a:prstGeom prst="leftBrace">
            <a:avLst>
              <a:gd name="adj1" fmla="val 42037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8491" name="文本框 148490"/>
          <p:cNvSpPr txBox="1"/>
          <p:nvPr/>
        </p:nvSpPr>
        <p:spPr>
          <a:xfrm>
            <a:off x="4284663" y="450850"/>
            <a:ext cx="695325" cy="39687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物质</a:t>
            </a:r>
          </a:p>
        </p:txBody>
      </p:sp>
      <p:sp>
        <p:nvSpPr>
          <p:cNvPr id="148492" name="文本框 148491"/>
          <p:cNvSpPr txBox="1"/>
          <p:nvPr/>
        </p:nvSpPr>
        <p:spPr>
          <a:xfrm>
            <a:off x="4284663" y="1196975"/>
            <a:ext cx="1006475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意识</a:t>
            </a:r>
          </a:p>
        </p:txBody>
      </p:sp>
      <p:sp>
        <p:nvSpPr>
          <p:cNvPr id="148493" name="直接连接符 148492"/>
          <p:cNvSpPr/>
          <p:nvPr/>
        </p:nvSpPr>
        <p:spPr>
          <a:xfrm>
            <a:off x="4932363" y="620713"/>
            <a:ext cx="358775" cy="288925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48494" name="直接连接符 148493"/>
          <p:cNvSpPr/>
          <p:nvPr/>
        </p:nvSpPr>
        <p:spPr>
          <a:xfrm flipV="1">
            <a:off x="4859338" y="1052513"/>
            <a:ext cx="358775" cy="4318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48495" name="文本框 148494"/>
          <p:cNvSpPr txBox="1"/>
          <p:nvPr/>
        </p:nvSpPr>
        <p:spPr>
          <a:xfrm>
            <a:off x="5219700" y="765175"/>
            <a:ext cx="935038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实践</a:t>
            </a:r>
          </a:p>
        </p:txBody>
      </p:sp>
      <p:sp>
        <p:nvSpPr>
          <p:cNvPr id="148496" name="左大括号 148495"/>
          <p:cNvSpPr/>
          <p:nvPr/>
        </p:nvSpPr>
        <p:spPr>
          <a:xfrm>
            <a:off x="4067175" y="1700213"/>
            <a:ext cx="144463" cy="1873250"/>
          </a:xfrm>
          <a:prstGeom prst="leftBrace">
            <a:avLst>
              <a:gd name="adj1" fmla="val 108058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8497" name="文本框 148496"/>
          <p:cNvSpPr txBox="1"/>
          <p:nvPr/>
        </p:nvSpPr>
        <p:spPr>
          <a:xfrm>
            <a:off x="4356100" y="1628775"/>
            <a:ext cx="2520950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总特征</a:t>
            </a:r>
            <a:r>
              <a:rPr lang="zh-CN" altLang="en-US" sz="1800" dirty="0">
                <a:latin typeface="Arial" panose="020B0604020202020204" pitchFamily="34" charset="0"/>
              </a:rPr>
              <a:t>：</a:t>
            </a:r>
            <a:r>
              <a:rPr lang="zh-CN" altLang="en-US" sz="1800" b="1" dirty="0">
                <a:latin typeface="Arial" panose="020B0604020202020204" pitchFamily="34" charset="0"/>
              </a:rPr>
              <a:t>联系、发展</a:t>
            </a:r>
          </a:p>
        </p:txBody>
      </p:sp>
      <p:sp>
        <p:nvSpPr>
          <p:cNvPr id="148498" name="文本框 148497"/>
          <p:cNvSpPr txBox="1"/>
          <p:nvPr/>
        </p:nvSpPr>
        <p:spPr>
          <a:xfrm>
            <a:off x="4284663" y="2276475"/>
            <a:ext cx="1366837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科学体系</a:t>
            </a:r>
          </a:p>
        </p:txBody>
      </p:sp>
      <p:sp>
        <p:nvSpPr>
          <p:cNvPr id="148499" name="左大括号 148498"/>
          <p:cNvSpPr/>
          <p:nvPr/>
        </p:nvSpPr>
        <p:spPr>
          <a:xfrm>
            <a:off x="5435600" y="2060575"/>
            <a:ext cx="73025" cy="1296988"/>
          </a:xfrm>
          <a:prstGeom prst="leftBrace">
            <a:avLst>
              <a:gd name="adj1" fmla="val 148007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8500" name="文本框 148499"/>
          <p:cNvSpPr txBox="1"/>
          <p:nvPr/>
        </p:nvSpPr>
        <p:spPr>
          <a:xfrm>
            <a:off x="5508625" y="1916113"/>
            <a:ext cx="1871663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对立统一规律</a:t>
            </a:r>
          </a:p>
        </p:txBody>
      </p:sp>
      <p:sp>
        <p:nvSpPr>
          <p:cNvPr id="148501" name="文本框 148500"/>
          <p:cNvSpPr txBox="1"/>
          <p:nvPr/>
        </p:nvSpPr>
        <p:spPr>
          <a:xfrm>
            <a:off x="5508625" y="2349500"/>
            <a:ext cx="1943100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质量互变规律</a:t>
            </a:r>
          </a:p>
        </p:txBody>
      </p:sp>
      <p:sp>
        <p:nvSpPr>
          <p:cNvPr id="148502" name="文本框 148501"/>
          <p:cNvSpPr txBox="1"/>
          <p:nvPr/>
        </p:nvSpPr>
        <p:spPr>
          <a:xfrm>
            <a:off x="5580063" y="2781300"/>
            <a:ext cx="2017712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否定之否定规律</a:t>
            </a:r>
          </a:p>
        </p:txBody>
      </p:sp>
      <p:sp>
        <p:nvSpPr>
          <p:cNvPr id="148503" name="文本框 148502"/>
          <p:cNvSpPr txBox="1"/>
          <p:nvPr/>
        </p:nvSpPr>
        <p:spPr>
          <a:xfrm>
            <a:off x="5580063" y="3141663"/>
            <a:ext cx="1441450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五对范畴</a:t>
            </a:r>
          </a:p>
        </p:txBody>
      </p:sp>
      <p:sp>
        <p:nvSpPr>
          <p:cNvPr id="148504" name="左大括号 148503"/>
          <p:cNvSpPr/>
          <p:nvPr/>
        </p:nvSpPr>
        <p:spPr>
          <a:xfrm>
            <a:off x="3492500" y="3716338"/>
            <a:ext cx="71438" cy="1296987"/>
          </a:xfrm>
          <a:prstGeom prst="leftBrace">
            <a:avLst>
              <a:gd name="adj1" fmla="val 151295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8505" name="文本框 148504"/>
          <p:cNvSpPr txBox="1"/>
          <p:nvPr/>
        </p:nvSpPr>
        <p:spPr>
          <a:xfrm>
            <a:off x="3492500" y="3644900"/>
            <a:ext cx="1512888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latin typeface="Arial" panose="020B0604020202020204" pitchFamily="34" charset="0"/>
              </a:rPr>
              <a:t> </a:t>
            </a:r>
            <a:r>
              <a:rPr lang="zh-CN" altLang="en-US" sz="2000" b="1" dirty="0">
                <a:latin typeface="Arial" panose="020B0604020202020204" pitchFamily="34" charset="0"/>
              </a:rPr>
              <a:t>基础</a:t>
            </a:r>
            <a:r>
              <a:rPr lang="zh-CN" altLang="en-US" sz="1800" dirty="0">
                <a:latin typeface="Arial" panose="020B0604020202020204" pitchFamily="34" charset="0"/>
              </a:rPr>
              <a:t>：</a:t>
            </a:r>
            <a:r>
              <a:rPr lang="zh-CN" altLang="en-US" sz="1800" b="1" dirty="0">
                <a:latin typeface="Arial" panose="020B0604020202020204" pitchFamily="34" charset="0"/>
              </a:rPr>
              <a:t>实践</a:t>
            </a:r>
          </a:p>
        </p:txBody>
      </p:sp>
      <p:sp>
        <p:nvSpPr>
          <p:cNvPr id="148506" name="文本框 148505"/>
          <p:cNvSpPr txBox="1"/>
          <p:nvPr/>
        </p:nvSpPr>
        <p:spPr>
          <a:xfrm>
            <a:off x="3492500" y="4076700"/>
            <a:ext cx="3024188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本质</a:t>
            </a:r>
            <a:r>
              <a:rPr lang="zh-CN" altLang="en-US" sz="1800" dirty="0">
                <a:latin typeface="Arial" panose="020B0604020202020204" pitchFamily="34" charset="0"/>
              </a:rPr>
              <a:t>：</a:t>
            </a:r>
            <a:r>
              <a:rPr lang="zh-CN" altLang="en-US" sz="1800" b="1" dirty="0">
                <a:latin typeface="Arial" panose="020B0604020202020204" pitchFamily="34" charset="0"/>
              </a:rPr>
              <a:t>主体对客体能动反映</a:t>
            </a:r>
          </a:p>
        </p:txBody>
      </p:sp>
      <p:sp>
        <p:nvSpPr>
          <p:cNvPr id="148507" name="文本框 148506"/>
          <p:cNvSpPr txBox="1"/>
          <p:nvPr/>
        </p:nvSpPr>
        <p:spPr>
          <a:xfrm>
            <a:off x="3492500" y="4437063"/>
            <a:ext cx="936625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规律</a:t>
            </a:r>
          </a:p>
        </p:txBody>
      </p:sp>
      <p:sp>
        <p:nvSpPr>
          <p:cNvPr id="148508" name="文本框 148507"/>
          <p:cNvSpPr txBox="1"/>
          <p:nvPr/>
        </p:nvSpPr>
        <p:spPr>
          <a:xfrm>
            <a:off x="3492500" y="4797425"/>
            <a:ext cx="1584325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真理与价值</a:t>
            </a:r>
          </a:p>
        </p:txBody>
      </p:sp>
      <p:sp>
        <p:nvSpPr>
          <p:cNvPr id="148509" name="文本框 148508"/>
          <p:cNvSpPr txBox="1"/>
          <p:nvPr/>
        </p:nvSpPr>
        <p:spPr>
          <a:xfrm>
            <a:off x="1547813" y="4941888"/>
            <a:ext cx="936625" cy="11731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历史</a:t>
            </a:r>
          </a:p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唯物</a:t>
            </a:r>
          </a:p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主义</a:t>
            </a:r>
          </a:p>
        </p:txBody>
      </p:sp>
      <p:sp>
        <p:nvSpPr>
          <p:cNvPr id="148510" name="左大括号 148509"/>
          <p:cNvSpPr/>
          <p:nvPr/>
        </p:nvSpPr>
        <p:spPr>
          <a:xfrm>
            <a:off x="2195513" y="4941888"/>
            <a:ext cx="144462" cy="1081087"/>
          </a:xfrm>
          <a:prstGeom prst="leftBrace">
            <a:avLst>
              <a:gd name="adj1" fmla="val 62362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8511" name="文本框 148510"/>
          <p:cNvSpPr txBox="1"/>
          <p:nvPr/>
        </p:nvSpPr>
        <p:spPr>
          <a:xfrm>
            <a:off x="2268538" y="4868863"/>
            <a:ext cx="1296987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社会存在</a:t>
            </a:r>
          </a:p>
        </p:txBody>
      </p:sp>
      <p:sp>
        <p:nvSpPr>
          <p:cNvPr id="148512" name="文本框 148511"/>
          <p:cNvSpPr txBox="1"/>
          <p:nvPr/>
        </p:nvSpPr>
        <p:spPr>
          <a:xfrm>
            <a:off x="2268538" y="5661025"/>
            <a:ext cx="1582737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Arial" panose="020B0604020202020204" pitchFamily="34" charset="0"/>
              </a:rPr>
              <a:t>社会意识</a:t>
            </a:r>
          </a:p>
        </p:txBody>
      </p:sp>
      <p:sp>
        <p:nvSpPr>
          <p:cNvPr id="148513" name="直接连接符 148512"/>
          <p:cNvSpPr/>
          <p:nvPr/>
        </p:nvSpPr>
        <p:spPr>
          <a:xfrm>
            <a:off x="2700338" y="5229225"/>
            <a:ext cx="0" cy="504825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48514" name="文本框 148513"/>
          <p:cNvSpPr txBox="1"/>
          <p:nvPr/>
        </p:nvSpPr>
        <p:spPr>
          <a:xfrm>
            <a:off x="2627313" y="5229225"/>
            <a:ext cx="649287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800" b="1" dirty="0">
                <a:solidFill>
                  <a:schemeClr val="folHlink"/>
                </a:solidFill>
                <a:latin typeface="Arial" panose="020B0604020202020204" pitchFamily="34" charset="0"/>
              </a:rPr>
              <a:t>决定</a:t>
            </a:r>
          </a:p>
        </p:txBody>
      </p:sp>
      <p:sp>
        <p:nvSpPr>
          <p:cNvPr id="148515" name="文本框 148514"/>
          <p:cNvSpPr txBox="1"/>
          <p:nvPr/>
        </p:nvSpPr>
        <p:spPr>
          <a:xfrm>
            <a:off x="4356100" y="3284538"/>
            <a:ext cx="1728788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800" b="1" dirty="0">
                <a:latin typeface="Arial" panose="020B0604020202020204" pitchFamily="34" charset="0"/>
              </a:rPr>
              <a:t>核心、实质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8" name="文本占位符 134147"/>
          <p:cNvSpPr>
            <a:spLocks noGrp="1"/>
          </p:cNvSpPr>
          <p:nvPr>
            <p:ph type="body" idx="1"/>
          </p:nvPr>
        </p:nvSpPr>
        <p:spPr>
          <a:xfrm>
            <a:off x="1042988" y="549275"/>
            <a:ext cx="431800" cy="5256213"/>
          </a:xfrm>
          <a:prstGeom prst="leftBrace">
            <a:avLst>
              <a:gd name="adj1" fmla="val 101439"/>
              <a:gd name="adj2" fmla="val 50000"/>
            </a:avLst>
          </a:prstGeom>
          <a:ln>
            <a:solidFill>
              <a:schemeClr val="tx1"/>
            </a:solidFill>
            <a:miter/>
          </a:ln>
        </p:spPr>
        <p:txBody>
          <a:bodyPr vert="horz" wrap="square" lIns="91440" tIns="45720" rIns="91440" bIns="45720" anchor="t"/>
          <a:lstStyle/>
          <a:p>
            <a:endParaRPr dirty="0"/>
          </a:p>
        </p:txBody>
      </p:sp>
      <p:sp>
        <p:nvSpPr>
          <p:cNvPr id="134149" name="文本框 134148"/>
          <p:cNvSpPr txBox="1"/>
          <p:nvPr/>
        </p:nvSpPr>
        <p:spPr>
          <a:xfrm>
            <a:off x="0" y="2133600"/>
            <a:ext cx="1470025" cy="17399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 dirty="0">
                <a:latin typeface="Arial" panose="020B0604020202020204" pitchFamily="34" charset="0"/>
              </a:rPr>
              <a:t>辩证唯物主义</a:t>
            </a:r>
          </a:p>
        </p:txBody>
      </p:sp>
      <p:sp>
        <p:nvSpPr>
          <p:cNvPr id="134150" name="文本框 134149"/>
          <p:cNvSpPr txBox="1"/>
          <p:nvPr/>
        </p:nvSpPr>
        <p:spPr>
          <a:xfrm>
            <a:off x="0" y="3933825"/>
            <a:ext cx="2843213" cy="7858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zh-CN" altLang="en-US" sz="2400" b="1" dirty="0">
                <a:latin typeface="Arial" panose="020B0604020202020204" pitchFamily="34" charset="0"/>
              </a:rPr>
              <a:t>（第一章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zh-CN" altLang="en-US" sz="2400" b="1" dirty="0">
                <a:latin typeface="Arial" panose="020B0604020202020204" pitchFamily="34" charset="0"/>
              </a:rPr>
              <a:t>第一节</a:t>
            </a:r>
            <a:r>
              <a:rPr lang="zh-CN" altLang="en-US" sz="2000" b="1" dirty="0">
                <a:latin typeface="Arial" panose="020B0604020202020204" pitchFamily="34" charset="0"/>
              </a:rPr>
              <a:t>）</a:t>
            </a:r>
          </a:p>
        </p:txBody>
      </p:sp>
      <p:sp>
        <p:nvSpPr>
          <p:cNvPr id="134151" name="文本框 134150"/>
          <p:cNvSpPr txBox="1"/>
          <p:nvPr/>
        </p:nvSpPr>
        <p:spPr>
          <a:xfrm>
            <a:off x="2339975" y="1412875"/>
            <a:ext cx="1081088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sz="1800" b="1" dirty="0">
              <a:latin typeface="Arial" panose="020B0604020202020204" pitchFamily="34" charset="0"/>
            </a:endParaRPr>
          </a:p>
        </p:txBody>
      </p:sp>
      <p:sp>
        <p:nvSpPr>
          <p:cNvPr id="134152" name="文本框 134151"/>
          <p:cNvSpPr txBox="1"/>
          <p:nvPr/>
        </p:nvSpPr>
        <p:spPr>
          <a:xfrm>
            <a:off x="1187450" y="1484313"/>
            <a:ext cx="1295400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 dirty="0">
                <a:latin typeface="Arial" panose="020B0604020202020204" pitchFamily="34" charset="0"/>
              </a:rPr>
              <a:t>物质</a:t>
            </a:r>
          </a:p>
        </p:txBody>
      </p:sp>
      <p:sp>
        <p:nvSpPr>
          <p:cNvPr id="134153" name="左大括号 134152"/>
          <p:cNvSpPr/>
          <p:nvPr/>
        </p:nvSpPr>
        <p:spPr>
          <a:xfrm>
            <a:off x="2195513" y="333375"/>
            <a:ext cx="288925" cy="3095625"/>
          </a:xfrm>
          <a:prstGeom prst="leftBrace">
            <a:avLst>
              <a:gd name="adj1" fmla="val 89285"/>
              <a:gd name="adj2" fmla="val 50000"/>
            </a:avLst>
          </a:prstGeom>
          <a:noFill/>
          <a:ln w="190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4154" name="文本框 134153"/>
          <p:cNvSpPr txBox="1"/>
          <p:nvPr/>
        </p:nvSpPr>
        <p:spPr>
          <a:xfrm>
            <a:off x="2339975" y="260350"/>
            <a:ext cx="3313113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定义（</a:t>
            </a:r>
            <a:r>
              <a:rPr lang="zh-CN" altLang="en-US" sz="2400" b="1" dirty="0">
                <a:latin typeface="Arial" panose="020B0604020202020204" pitchFamily="34" charset="0"/>
              </a:rPr>
              <a:t>唯一特性</a:t>
            </a:r>
            <a:r>
              <a:rPr lang="zh-CN" altLang="en-US" sz="2800" b="1" dirty="0">
                <a:latin typeface="Arial" panose="020B0604020202020204" pitchFamily="34" charset="0"/>
              </a:rPr>
              <a:t>）</a:t>
            </a:r>
          </a:p>
        </p:txBody>
      </p:sp>
      <p:sp>
        <p:nvSpPr>
          <p:cNvPr id="134155" name="文本框 134154"/>
          <p:cNvSpPr txBox="1"/>
          <p:nvPr/>
        </p:nvSpPr>
        <p:spPr>
          <a:xfrm>
            <a:off x="2268538" y="908050"/>
            <a:ext cx="5184775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存在方式：</a:t>
            </a:r>
          </a:p>
        </p:txBody>
      </p:sp>
      <p:sp>
        <p:nvSpPr>
          <p:cNvPr id="134156" name="左大括号 134155"/>
          <p:cNvSpPr/>
          <p:nvPr/>
        </p:nvSpPr>
        <p:spPr>
          <a:xfrm>
            <a:off x="3779838" y="1484313"/>
            <a:ext cx="217487" cy="720725"/>
          </a:xfrm>
          <a:prstGeom prst="leftBrace">
            <a:avLst>
              <a:gd name="adj1" fmla="val 27615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4158" name="文本框 134157"/>
          <p:cNvSpPr txBox="1"/>
          <p:nvPr/>
        </p:nvSpPr>
        <p:spPr>
          <a:xfrm>
            <a:off x="4067175" y="1196975"/>
            <a:ext cx="1150938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Arial" panose="020B0604020202020204" pitchFamily="34" charset="0"/>
              </a:rPr>
              <a:t>含义</a:t>
            </a:r>
          </a:p>
        </p:txBody>
      </p:sp>
      <p:sp>
        <p:nvSpPr>
          <p:cNvPr id="134159" name="文本框 134158"/>
          <p:cNvSpPr txBox="1"/>
          <p:nvPr/>
        </p:nvSpPr>
        <p:spPr>
          <a:xfrm>
            <a:off x="3995738" y="1773238"/>
            <a:ext cx="2843212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Arial" panose="020B0604020202020204" pitchFamily="34" charset="0"/>
              </a:rPr>
              <a:t>运动与物质的关系</a:t>
            </a:r>
          </a:p>
        </p:txBody>
      </p:sp>
      <p:sp>
        <p:nvSpPr>
          <p:cNvPr id="134163" name="文本框 134162"/>
          <p:cNvSpPr txBox="1"/>
          <p:nvPr/>
        </p:nvSpPr>
        <p:spPr>
          <a:xfrm>
            <a:off x="2411413" y="3068638"/>
            <a:ext cx="4032250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世界的物质统一性</a:t>
            </a:r>
          </a:p>
        </p:txBody>
      </p:sp>
      <p:sp>
        <p:nvSpPr>
          <p:cNvPr id="134164" name="文本框 134163"/>
          <p:cNvSpPr txBox="1"/>
          <p:nvPr/>
        </p:nvSpPr>
        <p:spPr>
          <a:xfrm>
            <a:off x="1258888" y="4941888"/>
            <a:ext cx="1150937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 dirty="0">
                <a:latin typeface="Arial" panose="020B0604020202020204" pitchFamily="34" charset="0"/>
              </a:rPr>
              <a:t>意识</a:t>
            </a:r>
          </a:p>
        </p:txBody>
      </p:sp>
      <p:sp>
        <p:nvSpPr>
          <p:cNvPr id="134165" name="左大括号 134164"/>
          <p:cNvSpPr/>
          <p:nvPr/>
        </p:nvSpPr>
        <p:spPr>
          <a:xfrm>
            <a:off x="2268538" y="4652963"/>
            <a:ext cx="215900" cy="1079500"/>
          </a:xfrm>
          <a:prstGeom prst="leftBrace">
            <a:avLst>
              <a:gd name="adj1" fmla="val 41666"/>
              <a:gd name="adj2" fmla="val 50000"/>
            </a:avLst>
          </a:prstGeom>
          <a:noFill/>
          <a:ln w="190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4166" name="文本框 134165"/>
          <p:cNvSpPr txBox="1"/>
          <p:nvPr/>
        </p:nvSpPr>
        <p:spPr>
          <a:xfrm>
            <a:off x="2411413" y="4292600"/>
            <a:ext cx="1008062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本质</a:t>
            </a:r>
          </a:p>
        </p:txBody>
      </p:sp>
      <p:sp>
        <p:nvSpPr>
          <p:cNvPr id="134169" name="文本框 134168"/>
          <p:cNvSpPr txBox="1"/>
          <p:nvPr/>
        </p:nvSpPr>
        <p:spPr>
          <a:xfrm>
            <a:off x="2339975" y="2420938"/>
            <a:ext cx="2592388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时间、空间</a:t>
            </a:r>
          </a:p>
        </p:txBody>
      </p:sp>
      <p:sp>
        <p:nvSpPr>
          <p:cNvPr id="134170" name="文本框 134169"/>
          <p:cNvSpPr txBox="1"/>
          <p:nvPr/>
        </p:nvSpPr>
        <p:spPr>
          <a:xfrm>
            <a:off x="2411413" y="5229225"/>
            <a:ext cx="3167062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能动作用的表现</a:t>
            </a:r>
          </a:p>
        </p:txBody>
      </p:sp>
      <p:sp>
        <p:nvSpPr>
          <p:cNvPr id="134173" name="文本框 134172"/>
          <p:cNvSpPr txBox="1"/>
          <p:nvPr/>
        </p:nvSpPr>
        <p:spPr>
          <a:xfrm>
            <a:off x="6659563" y="3068638"/>
            <a:ext cx="1798637" cy="1465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 dirty="0">
                <a:latin typeface="Arial" panose="020B0604020202020204" pitchFamily="34" charset="0"/>
              </a:rPr>
              <a:t>实践</a:t>
            </a:r>
          </a:p>
          <a:p>
            <a:pPr>
              <a:spcBef>
                <a:spcPct val="50000"/>
              </a:spcBef>
            </a:pPr>
            <a:endParaRPr lang="zh-CN" altLang="en-US" sz="3600" b="1" dirty="0">
              <a:latin typeface="Arial" panose="020B0604020202020204" pitchFamily="34" charset="0"/>
            </a:endParaRPr>
          </a:p>
        </p:txBody>
      </p:sp>
      <p:sp>
        <p:nvSpPr>
          <p:cNvPr id="134174" name="文本框 134173"/>
          <p:cNvSpPr txBox="1"/>
          <p:nvPr/>
        </p:nvSpPr>
        <p:spPr>
          <a:xfrm>
            <a:off x="7524750" y="2997200"/>
            <a:ext cx="2593975" cy="1416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70000"/>
              </a:lnSpc>
              <a:spcBef>
                <a:spcPct val="50000"/>
              </a:spcBef>
            </a:pPr>
            <a:endParaRPr lang="en-US" altLang="zh-CN" sz="2800" b="1" dirty="0">
              <a:latin typeface="Arial" panose="020B0604020202020204" pitchFamily="34" charset="0"/>
            </a:endParaRPr>
          </a:p>
          <a:p>
            <a:pPr>
              <a:lnSpc>
                <a:spcPct val="70000"/>
              </a:lnSpc>
              <a:spcBef>
                <a:spcPct val="50000"/>
              </a:spcBef>
            </a:pPr>
            <a:endParaRPr lang="en-US" altLang="zh-CN" sz="2800" b="1" dirty="0">
              <a:latin typeface="Arial" panose="020B0604020202020204" pitchFamily="34" charset="0"/>
            </a:endParaRP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en-US" altLang="zh-CN" sz="2800" b="1" dirty="0">
                <a:latin typeface="Arial" panose="020B0604020202020204" pitchFamily="34" charset="0"/>
              </a:rPr>
              <a:t>    </a:t>
            </a:r>
            <a:r>
              <a:rPr lang="zh-CN" altLang="en-US" sz="2800" b="1" dirty="0">
                <a:latin typeface="Arial" panose="020B0604020202020204" pitchFamily="34" charset="0"/>
              </a:rPr>
              <a:t>形式</a:t>
            </a:r>
          </a:p>
        </p:txBody>
      </p:sp>
      <p:sp>
        <p:nvSpPr>
          <p:cNvPr id="134175" name="右大括号 134174"/>
          <p:cNvSpPr/>
          <p:nvPr/>
        </p:nvSpPr>
        <p:spPr>
          <a:xfrm>
            <a:off x="6443663" y="765175"/>
            <a:ext cx="287337" cy="5472113"/>
          </a:xfrm>
          <a:prstGeom prst="rightBrace">
            <a:avLst>
              <a:gd name="adj1" fmla="val 158701"/>
              <a:gd name="adj2" fmla="val 50000"/>
            </a:avLst>
          </a:prstGeom>
          <a:noFill/>
          <a:ln w="1905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4176" name="直接连接符 134175"/>
          <p:cNvSpPr/>
          <p:nvPr/>
        </p:nvSpPr>
        <p:spPr>
          <a:xfrm>
            <a:off x="3203575" y="1412875"/>
            <a:ext cx="0" cy="287338"/>
          </a:xfrm>
          <a:prstGeom prst="line">
            <a:avLst/>
          </a:prstGeom>
          <a:ln w="285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34177" name="矩形 134176"/>
          <p:cNvSpPr/>
          <p:nvPr/>
        </p:nvSpPr>
        <p:spPr>
          <a:xfrm>
            <a:off x="2700338" y="1628775"/>
            <a:ext cx="895350" cy="51911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运动</a:t>
            </a:r>
          </a:p>
        </p:txBody>
      </p:sp>
      <p:sp>
        <p:nvSpPr>
          <p:cNvPr id="134178" name="左大括号 134177"/>
          <p:cNvSpPr/>
          <p:nvPr/>
        </p:nvSpPr>
        <p:spPr>
          <a:xfrm>
            <a:off x="7667625" y="2708275"/>
            <a:ext cx="288925" cy="1512888"/>
          </a:xfrm>
          <a:prstGeom prst="leftBrace">
            <a:avLst>
              <a:gd name="adj1" fmla="val 43635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4179" name="矩形 134178"/>
          <p:cNvSpPr/>
          <p:nvPr/>
        </p:nvSpPr>
        <p:spPr>
          <a:xfrm>
            <a:off x="7885113" y="2492375"/>
            <a:ext cx="1258887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含义</a:t>
            </a:r>
          </a:p>
        </p:txBody>
      </p:sp>
      <p:sp>
        <p:nvSpPr>
          <p:cNvPr id="134180" name="矩形 134179"/>
          <p:cNvSpPr/>
          <p:nvPr/>
        </p:nvSpPr>
        <p:spPr>
          <a:xfrm>
            <a:off x="7885113" y="3213100"/>
            <a:ext cx="1258887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Arial" panose="020B0604020202020204" pitchFamily="34" charset="0"/>
              </a:rPr>
              <a:t>特征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吉祥如意">
  <a:themeElements>
    <a:clrScheme name="">
      <a:dk1>
        <a:srgbClr val="000000"/>
      </a:dk1>
      <a:lt1>
        <a:srgbClr val="FFFFFF"/>
      </a:lt1>
      <a:dk2>
        <a:srgbClr val="E40000"/>
      </a:dk2>
      <a:lt2>
        <a:srgbClr val="DDDDDD"/>
      </a:lt2>
      <a:accent1>
        <a:srgbClr val="E1F4FF"/>
      </a:accent1>
      <a:accent2>
        <a:srgbClr val="FFE2C5"/>
      </a:accent2>
      <a:accent3>
        <a:srgbClr val="FFFFFF"/>
      </a:accent3>
      <a:accent4>
        <a:srgbClr val="000000"/>
      </a:accent4>
      <a:accent5>
        <a:srgbClr val="EDF8FF"/>
      </a:accent5>
      <a:accent6>
        <a:srgbClr val="E5CAB0"/>
      </a:accent6>
      <a:hlink>
        <a:srgbClr val="0066CC"/>
      </a:hlink>
      <a:folHlink>
        <a:srgbClr val="9F9FBF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E40000"/>
        </a:dk2>
        <a:lt2>
          <a:srgbClr val="DDDDDD"/>
        </a:lt2>
        <a:accent1>
          <a:srgbClr val="E1F4FF"/>
        </a:accent1>
        <a:accent2>
          <a:srgbClr val="FFE2C5"/>
        </a:accent2>
        <a:accent3>
          <a:srgbClr val="FFFFFF"/>
        </a:accent3>
        <a:accent4>
          <a:srgbClr val="000000"/>
        </a:accent4>
        <a:accent5>
          <a:srgbClr val="EDF8FF"/>
        </a:accent5>
        <a:accent6>
          <a:srgbClr val="E5CAB0"/>
        </a:accent6>
        <a:hlink>
          <a:srgbClr val="0066CC"/>
        </a:hlink>
        <a:folHlink>
          <a:srgbClr val="9F9FB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59582D"/>
        </a:dk1>
        <a:lt1>
          <a:srgbClr val="EAEAEA"/>
        </a:lt1>
        <a:dk2>
          <a:srgbClr val="666699"/>
        </a:dk2>
        <a:lt2>
          <a:srgbClr val="D9D9D9"/>
        </a:lt2>
        <a:accent1>
          <a:srgbClr val="CCECFF"/>
        </a:accent1>
        <a:accent2>
          <a:srgbClr val="B2D2C7"/>
        </a:accent2>
        <a:accent3>
          <a:srgbClr val="F2F2F2"/>
        </a:accent3>
        <a:accent4>
          <a:srgbClr val="4B4B25"/>
        </a:accent4>
        <a:accent5>
          <a:srgbClr val="E2F4FF"/>
        </a:accent5>
        <a:accent6>
          <a:srgbClr val="9FBCB2"/>
        </a:accent6>
        <a:hlink>
          <a:srgbClr val="993366"/>
        </a:hlink>
        <a:folHlink>
          <a:srgbClr val="92B9E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99"/>
        </a:dk1>
        <a:lt1>
          <a:srgbClr val="FFFFCC"/>
        </a:lt1>
        <a:dk2>
          <a:srgbClr val="004000"/>
        </a:dk2>
        <a:lt2>
          <a:srgbClr val="FFD9B3"/>
        </a:lt2>
        <a:accent1>
          <a:srgbClr val="FFD9D9"/>
        </a:accent1>
        <a:accent2>
          <a:srgbClr val="DDDDDD"/>
        </a:accent2>
        <a:accent3>
          <a:srgbClr val="FFFFE2"/>
        </a:accent3>
        <a:accent4>
          <a:srgbClr val="000083"/>
        </a:accent4>
        <a:accent5>
          <a:srgbClr val="FFE9E9"/>
        </a:accent5>
        <a:accent6>
          <a:srgbClr val="C6C6C6"/>
        </a:accent6>
        <a:hlink>
          <a:srgbClr val="FF0000"/>
        </a:hlink>
        <a:folHlink>
          <a:srgbClr val="FFAB5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CE8E2"/>
        </a:lt1>
        <a:dk2>
          <a:srgbClr val="0033CC"/>
        </a:dk2>
        <a:lt2>
          <a:srgbClr val="C4C4D8"/>
        </a:lt2>
        <a:accent1>
          <a:srgbClr val="FFFFFF"/>
        </a:accent1>
        <a:accent2>
          <a:srgbClr val="A9CFB1"/>
        </a:accent2>
        <a:accent3>
          <a:srgbClr val="EAF1EE"/>
        </a:accent3>
        <a:accent4>
          <a:srgbClr val="000000"/>
        </a:accent4>
        <a:accent5>
          <a:srgbClr val="FFFFFF"/>
        </a:accent5>
        <a:accent6>
          <a:srgbClr val="97B99E"/>
        </a:accent6>
        <a:hlink>
          <a:srgbClr val="CC33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606090"/>
        </a:dk1>
        <a:lt1>
          <a:srgbClr val="E5FFFF"/>
        </a:lt1>
        <a:dk2>
          <a:srgbClr val="0000CC"/>
        </a:dk2>
        <a:lt2>
          <a:srgbClr val="91DAFF"/>
        </a:lt2>
        <a:accent1>
          <a:srgbClr val="EAEAEA"/>
        </a:accent1>
        <a:accent2>
          <a:srgbClr val="FFE2C5"/>
        </a:accent2>
        <a:accent3>
          <a:srgbClr val="EFFFFF"/>
        </a:accent3>
        <a:accent4>
          <a:srgbClr val="52527B"/>
        </a:accent4>
        <a:accent5>
          <a:srgbClr val="F2F2F2"/>
        </a:accent5>
        <a:accent6>
          <a:srgbClr val="E5CAB0"/>
        </a:accent6>
        <a:hlink>
          <a:srgbClr val="000000"/>
        </a:hlink>
        <a:folHlink>
          <a:srgbClr val="3DB77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CC0066"/>
        </a:dk1>
        <a:lt1>
          <a:srgbClr val="FFDDBB"/>
        </a:lt1>
        <a:dk2>
          <a:srgbClr val="000000"/>
        </a:dk2>
        <a:lt2>
          <a:srgbClr val="C0C0C0"/>
        </a:lt2>
        <a:accent1>
          <a:srgbClr val="FFFFCC"/>
        </a:accent1>
        <a:accent2>
          <a:srgbClr val="FFFFFF"/>
        </a:accent2>
        <a:accent3>
          <a:srgbClr val="FFEBD9"/>
        </a:accent3>
        <a:accent4>
          <a:srgbClr val="AF0057"/>
        </a:accent4>
        <a:accent5>
          <a:srgbClr val="FFFFE2"/>
        </a:accent5>
        <a:accent6>
          <a:srgbClr val="E5E5E5"/>
        </a:accent6>
        <a:hlink>
          <a:srgbClr val="0066CC"/>
        </a:hlink>
        <a:folHlink>
          <a:srgbClr val="8EB37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99"/>
        </a:dk1>
        <a:lt1>
          <a:srgbClr val="800000"/>
        </a:lt1>
        <a:dk2>
          <a:srgbClr val="FFFFFF"/>
        </a:dk2>
        <a:lt2>
          <a:srgbClr val="B60000"/>
        </a:lt2>
        <a:accent1>
          <a:srgbClr val="9888A4"/>
        </a:accent1>
        <a:accent2>
          <a:srgbClr val="A9335D"/>
        </a:accent2>
        <a:accent3>
          <a:srgbClr val="C1AAAA"/>
        </a:accent3>
        <a:accent4>
          <a:srgbClr val="DCDC83"/>
        </a:accent4>
        <a:accent5>
          <a:srgbClr val="CAC4CF"/>
        </a:accent5>
        <a:accent6>
          <a:srgbClr val="972D53"/>
        </a:accent6>
        <a:hlink>
          <a:srgbClr val="CCECFF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1C1C1C"/>
        </a:lt1>
        <a:dk2>
          <a:srgbClr val="FFFF66"/>
        </a:dk2>
        <a:lt2>
          <a:srgbClr val="808080"/>
        </a:lt2>
        <a:accent1>
          <a:srgbClr val="9898BA"/>
        </a:accent1>
        <a:accent2>
          <a:srgbClr val="777777"/>
        </a:accent2>
        <a:accent3>
          <a:srgbClr val="AAAAAA"/>
        </a:accent3>
        <a:accent4>
          <a:srgbClr val="DCDCDC"/>
        </a:accent4>
        <a:accent5>
          <a:srgbClr val="CACAD9"/>
        </a:accent5>
        <a:accent6>
          <a:srgbClr val="6A6A6A"/>
        </a:accent6>
        <a:hlink>
          <a:srgbClr val="CCFF99"/>
        </a:hlink>
        <a:folHlink>
          <a:srgbClr val="E43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吉祥如意">
  <a:themeElements>
    <a:clrScheme name="">
      <a:dk1>
        <a:srgbClr val="000000"/>
      </a:dk1>
      <a:lt1>
        <a:srgbClr val="FFFFFF"/>
      </a:lt1>
      <a:dk2>
        <a:srgbClr val="E40000"/>
      </a:dk2>
      <a:lt2>
        <a:srgbClr val="DDDDDD"/>
      </a:lt2>
      <a:accent1>
        <a:srgbClr val="E1F4FF"/>
      </a:accent1>
      <a:accent2>
        <a:srgbClr val="FFE2C5"/>
      </a:accent2>
      <a:accent3>
        <a:srgbClr val="FFFFFF"/>
      </a:accent3>
      <a:accent4>
        <a:srgbClr val="000000"/>
      </a:accent4>
      <a:accent5>
        <a:srgbClr val="EDF8FF"/>
      </a:accent5>
      <a:accent6>
        <a:srgbClr val="E5CAB0"/>
      </a:accent6>
      <a:hlink>
        <a:srgbClr val="0066CC"/>
      </a:hlink>
      <a:folHlink>
        <a:srgbClr val="9F9FBF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E40000"/>
        </a:dk2>
        <a:lt2>
          <a:srgbClr val="DDDDDD"/>
        </a:lt2>
        <a:accent1>
          <a:srgbClr val="E1F4FF"/>
        </a:accent1>
        <a:accent2>
          <a:srgbClr val="FFE2C5"/>
        </a:accent2>
        <a:accent3>
          <a:srgbClr val="FFFFFF"/>
        </a:accent3>
        <a:accent4>
          <a:srgbClr val="000000"/>
        </a:accent4>
        <a:accent5>
          <a:srgbClr val="EDF8FF"/>
        </a:accent5>
        <a:accent6>
          <a:srgbClr val="E5CAB0"/>
        </a:accent6>
        <a:hlink>
          <a:srgbClr val="0066CC"/>
        </a:hlink>
        <a:folHlink>
          <a:srgbClr val="9F9FB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59582D"/>
        </a:dk1>
        <a:lt1>
          <a:srgbClr val="EAEAEA"/>
        </a:lt1>
        <a:dk2>
          <a:srgbClr val="666699"/>
        </a:dk2>
        <a:lt2>
          <a:srgbClr val="D9D9D9"/>
        </a:lt2>
        <a:accent1>
          <a:srgbClr val="CCECFF"/>
        </a:accent1>
        <a:accent2>
          <a:srgbClr val="B2D2C7"/>
        </a:accent2>
        <a:accent3>
          <a:srgbClr val="F2F2F2"/>
        </a:accent3>
        <a:accent4>
          <a:srgbClr val="4B4B25"/>
        </a:accent4>
        <a:accent5>
          <a:srgbClr val="E2F4FF"/>
        </a:accent5>
        <a:accent6>
          <a:srgbClr val="9FBCB2"/>
        </a:accent6>
        <a:hlink>
          <a:srgbClr val="993366"/>
        </a:hlink>
        <a:folHlink>
          <a:srgbClr val="92B9E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99"/>
        </a:dk1>
        <a:lt1>
          <a:srgbClr val="FFFFCC"/>
        </a:lt1>
        <a:dk2>
          <a:srgbClr val="004000"/>
        </a:dk2>
        <a:lt2>
          <a:srgbClr val="FFD9B3"/>
        </a:lt2>
        <a:accent1>
          <a:srgbClr val="FFD9D9"/>
        </a:accent1>
        <a:accent2>
          <a:srgbClr val="DDDDDD"/>
        </a:accent2>
        <a:accent3>
          <a:srgbClr val="FFFFE2"/>
        </a:accent3>
        <a:accent4>
          <a:srgbClr val="000083"/>
        </a:accent4>
        <a:accent5>
          <a:srgbClr val="FFE9E9"/>
        </a:accent5>
        <a:accent6>
          <a:srgbClr val="C6C6C6"/>
        </a:accent6>
        <a:hlink>
          <a:srgbClr val="FF0000"/>
        </a:hlink>
        <a:folHlink>
          <a:srgbClr val="FFAB5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CE8E2"/>
        </a:lt1>
        <a:dk2>
          <a:srgbClr val="0033CC"/>
        </a:dk2>
        <a:lt2>
          <a:srgbClr val="C4C4D8"/>
        </a:lt2>
        <a:accent1>
          <a:srgbClr val="FFFFFF"/>
        </a:accent1>
        <a:accent2>
          <a:srgbClr val="A9CFB1"/>
        </a:accent2>
        <a:accent3>
          <a:srgbClr val="EAF1EE"/>
        </a:accent3>
        <a:accent4>
          <a:srgbClr val="000000"/>
        </a:accent4>
        <a:accent5>
          <a:srgbClr val="FFFFFF"/>
        </a:accent5>
        <a:accent6>
          <a:srgbClr val="97B99E"/>
        </a:accent6>
        <a:hlink>
          <a:srgbClr val="CC33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606090"/>
        </a:dk1>
        <a:lt1>
          <a:srgbClr val="E5FFFF"/>
        </a:lt1>
        <a:dk2>
          <a:srgbClr val="0000CC"/>
        </a:dk2>
        <a:lt2>
          <a:srgbClr val="91DAFF"/>
        </a:lt2>
        <a:accent1>
          <a:srgbClr val="EAEAEA"/>
        </a:accent1>
        <a:accent2>
          <a:srgbClr val="FFE2C5"/>
        </a:accent2>
        <a:accent3>
          <a:srgbClr val="EFFFFF"/>
        </a:accent3>
        <a:accent4>
          <a:srgbClr val="52527B"/>
        </a:accent4>
        <a:accent5>
          <a:srgbClr val="F2F2F2"/>
        </a:accent5>
        <a:accent6>
          <a:srgbClr val="E5CAB0"/>
        </a:accent6>
        <a:hlink>
          <a:srgbClr val="000000"/>
        </a:hlink>
        <a:folHlink>
          <a:srgbClr val="3DB77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CC0066"/>
        </a:dk1>
        <a:lt1>
          <a:srgbClr val="FFDDBB"/>
        </a:lt1>
        <a:dk2>
          <a:srgbClr val="000000"/>
        </a:dk2>
        <a:lt2>
          <a:srgbClr val="C0C0C0"/>
        </a:lt2>
        <a:accent1>
          <a:srgbClr val="FFFFCC"/>
        </a:accent1>
        <a:accent2>
          <a:srgbClr val="FFFFFF"/>
        </a:accent2>
        <a:accent3>
          <a:srgbClr val="FFEBD9"/>
        </a:accent3>
        <a:accent4>
          <a:srgbClr val="AF0057"/>
        </a:accent4>
        <a:accent5>
          <a:srgbClr val="FFFFE2"/>
        </a:accent5>
        <a:accent6>
          <a:srgbClr val="E5E5E5"/>
        </a:accent6>
        <a:hlink>
          <a:srgbClr val="0066CC"/>
        </a:hlink>
        <a:folHlink>
          <a:srgbClr val="8EB37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99"/>
        </a:dk1>
        <a:lt1>
          <a:srgbClr val="800000"/>
        </a:lt1>
        <a:dk2>
          <a:srgbClr val="FFFFFF"/>
        </a:dk2>
        <a:lt2>
          <a:srgbClr val="B60000"/>
        </a:lt2>
        <a:accent1>
          <a:srgbClr val="9888A4"/>
        </a:accent1>
        <a:accent2>
          <a:srgbClr val="A9335D"/>
        </a:accent2>
        <a:accent3>
          <a:srgbClr val="C1AAAA"/>
        </a:accent3>
        <a:accent4>
          <a:srgbClr val="DCDC83"/>
        </a:accent4>
        <a:accent5>
          <a:srgbClr val="CAC4CF"/>
        </a:accent5>
        <a:accent6>
          <a:srgbClr val="972D53"/>
        </a:accent6>
        <a:hlink>
          <a:srgbClr val="CCECFF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1C1C1C"/>
        </a:lt1>
        <a:dk2>
          <a:srgbClr val="FFFF66"/>
        </a:dk2>
        <a:lt2>
          <a:srgbClr val="808080"/>
        </a:lt2>
        <a:accent1>
          <a:srgbClr val="9898BA"/>
        </a:accent1>
        <a:accent2>
          <a:srgbClr val="777777"/>
        </a:accent2>
        <a:accent3>
          <a:srgbClr val="AAAAAA"/>
        </a:accent3>
        <a:accent4>
          <a:srgbClr val="DCDCDC"/>
        </a:accent4>
        <a:accent5>
          <a:srgbClr val="CACAD9"/>
        </a:accent5>
        <a:accent6>
          <a:srgbClr val="6A6A6A"/>
        </a:accent6>
        <a:hlink>
          <a:srgbClr val="CCFF99"/>
        </a:hlink>
        <a:folHlink>
          <a:srgbClr val="E43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24自制模板</Template>
  <TotalTime>1</TotalTime>
  <Words>2471</Words>
  <Application>Microsoft Office PowerPoint</Application>
  <PresentationFormat>全屏显示(4:3)</PresentationFormat>
  <Paragraphs>349</Paragraphs>
  <Slides>34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34</vt:i4>
      </vt:variant>
    </vt:vector>
  </HeadingPairs>
  <TitlesOfParts>
    <vt:vector size="45" baseType="lpstr">
      <vt:lpstr>黑体</vt:lpstr>
      <vt:lpstr>华文新魏</vt:lpstr>
      <vt:lpstr>隶书</vt:lpstr>
      <vt:lpstr>宋体</vt:lpstr>
      <vt:lpstr>微软雅黑</vt:lpstr>
      <vt:lpstr>Arial</vt:lpstr>
      <vt:lpstr>Wingdings</vt:lpstr>
      <vt:lpstr>Wingdings 2</vt:lpstr>
      <vt:lpstr>默认设计模板</vt:lpstr>
      <vt:lpstr>吉祥如意</vt:lpstr>
      <vt:lpstr>1_吉祥如意</vt:lpstr>
      <vt:lpstr>PowerPoint 演示文稿</vt:lpstr>
      <vt:lpstr>关于考试</vt:lpstr>
      <vt:lpstr>PowerPoint 演示文稿</vt:lpstr>
      <vt:lpstr>PowerPoint 演示文稿</vt:lpstr>
      <vt:lpstr>全书小结</vt:lpstr>
      <vt:lpstr>绪  论</vt:lpstr>
      <vt:lpstr>PowerPoint 演示文稿</vt:lpstr>
      <vt:lpstr>PowerPoint 演示文稿</vt:lpstr>
      <vt:lpstr>PowerPoint 演示文稿</vt:lpstr>
      <vt:lpstr>第一章 世界的物质性及其发展规律</vt:lpstr>
      <vt:lpstr>第一章 世界的物质性及其发展规律</vt:lpstr>
      <vt:lpstr>PowerPoint 演示文稿</vt:lpstr>
      <vt:lpstr>第一章 世界的物质性及其发展规律 （唯物辩证法）</vt:lpstr>
      <vt:lpstr>对立统一规律</vt:lpstr>
      <vt:lpstr>质量互变规律、否定之否定规律 </vt:lpstr>
      <vt:lpstr>  唯物辩证法范畴（P33-36）</vt:lpstr>
      <vt:lpstr>   辩证思维方法（P46-48）      </vt:lpstr>
      <vt:lpstr>PowerPoint 演示文稿</vt:lpstr>
      <vt:lpstr>   第二章 认识世界和改造世界（认识论）</vt:lpstr>
      <vt:lpstr>  第二章 认识世界和改造世界（认识论）</vt:lpstr>
      <vt:lpstr>PowerPoint 演示文稿</vt:lpstr>
      <vt:lpstr>       第三章 人类社会及其发展规律    第一节  社会基本矛盾及其运动规律  </vt:lpstr>
      <vt:lpstr>第三章 人类社会及其发展规律 第一节 社会基本矛盾及其运动规律</vt:lpstr>
      <vt:lpstr>   第三章  人类社会及其发展规律 第二节 社会发展的动力</vt:lpstr>
      <vt:lpstr>第三章 人类社会及其发展规律</vt:lpstr>
      <vt:lpstr>四、五章：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</vt:lpstr>
      <vt:lpstr>本学期课程结束</vt:lpstr>
    </vt:vector>
  </TitlesOfParts>
  <Company>rwy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绪 论 马克思主义是 关于无产阶级和人类解放的科学</dc:title>
  <dc:creator>rwy</dc:creator>
  <cp:lastModifiedBy>Xiang</cp:lastModifiedBy>
  <cp:revision>130</cp:revision>
  <dcterms:created xsi:type="dcterms:W3CDTF">2007-08-01T12:19:26Z</dcterms:created>
  <dcterms:modified xsi:type="dcterms:W3CDTF">2022-09-15T13:00:04Z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2052-11.1.0.9305</vt:lpwstr>
  </property>
</Properties>
</file>

<file path=docProps/thumbnail.jpeg>
</file>